
<file path=[Content_Types].xml><?xml version="1.0" encoding="utf-8"?>
<Types xmlns="http://schemas.openxmlformats.org/package/2006/content-types">
  <Default Extension="fntdata" ContentType="application/x-fontdata"/>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slideLayouts/slideLayout24.xml" ContentType="application/vnd.openxmlformats-officedocument.presentationml.slideLayout+xml"/>
  <Override PartName="/ppt/theme/theme4.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5.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 id="2147483663" r:id="rId3"/>
    <p:sldMasterId id="2147483675" r:id="rId4"/>
    <p:sldMasterId id="2147483677" r:id="rId5"/>
    <p:sldMasterId id="2147483689" r:id="rId6"/>
  </p:sldMasterIdLst>
  <p:notesMasterIdLst>
    <p:notesMasterId r:id="rId44"/>
  </p:notesMasterIdLst>
  <p:sldIdLst>
    <p:sldId id="256" r:id="rId7"/>
    <p:sldId id="276" r:id="rId8"/>
    <p:sldId id="278" r:id="rId9"/>
    <p:sldId id="279" r:id="rId10"/>
    <p:sldId id="291" r:id="rId11"/>
    <p:sldId id="292" r:id="rId12"/>
    <p:sldId id="262" r:id="rId13"/>
    <p:sldId id="263" r:id="rId14"/>
    <p:sldId id="293" r:id="rId15"/>
    <p:sldId id="294" r:id="rId16"/>
    <p:sldId id="281" r:id="rId17"/>
    <p:sldId id="264" r:id="rId18"/>
    <p:sldId id="290" r:id="rId19"/>
    <p:sldId id="284" r:id="rId20"/>
    <p:sldId id="265" r:id="rId21"/>
    <p:sldId id="288" r:id="rId22"/>
    <p:sldId id="289" r:id="rId23"/>
    <p:sldId id="285" r:id="rId24"/>
    <p:sldId id="283" r:id="rId25"/>
    <p:sldId id="295" r:id="rId26"/>
    <p:sldId id="275" r:id="rId27"/>
    <p:sldId id="296" r:id="rId28"/>
    <p:sldId id="277" r:id="rId29"/>
    <p:sldId id="286" r:id="rId30"/>
    <p:sldId id="287" r:id="rId31"/>
    <p:sldId id="297" r:id="rId32"/>
    <p:sldId id="298" r:id="rId33"/>
    <p:sldId id="299" r:id="rId34"/>
    <p:sldId id="300" r:id="rId35"/>
    <p:sldId id="301" r:id="rId36"/>
    <p:sldId id="302" r:id="rId37"/>
    <p:sldId id="280" r:id="rId38"/>
    <p:sldId id="303" r:id="rId39"/>
    <p:sldId id="282" r:id="rId40"/>
    <p:sldId id="304" r:id="rId41"/>
    <p:sldId id="305" r:id="rId42"/>
    <p:sldId id="306" r:id="rId43"/>
  </p:sldIdLst>
  <p:sldSz cx="12192000" cy="6858000"/>
  <p:notesSz cx="6858000" cy="9144000"/>
  <p:embeddedFontLst>
    <p:embeddedFont>
      <p:font typeface="Century Schoolbook" panose="02040604050505020304" pitchFamily="18" charset="0"/>
      <p:regular r:id="rId45"/>
      <p:bold r:id="rId46"/>
      <p:italic r:id="rId47"/>
      <p:boldItalic r:id="rId48"/>
    </p:embeddedFont>
    <p:embeddedFont>
      <p:font typeface="Wingdings 2" panose="05020102010507070707" pitchFamily="18" charset="2"/>
      <p:regular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0" roundtripDataSignature="AMtx7mg4O2GQN5dAyB7Hr8IO90YQ6Uhcg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2517" autoAdjust="0"/>
  </p:normalViewPr>
  <p:slideViewPr>
    <p:cSldViewPr snapToGrid="0">
      <p:cViewPr varScale="1">
        <p:scale>
          <a:sx n="41" d="100"/>
          <a:sy n="41" d="100"/>
        </p:scale>
        <p:origin x="160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font" Target="fonts/font3.fntdata"/><Relationship Id="rId50" Type="http://customschemas.google.com/relationships/presentationmetadata" Target="metadata"/><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font" Target="fonts/font1.fntdata"/><Relationship Id="rId53" Type="http://schemas.openxmlformats.org/officeDocument/2006/relationships/theme" Target="theme/theme1.xml"/><Relationship Id="rId5" Type="http://schemas.openxmlformats.org/officeDocument/2006/relationships/slideMaster" Target="slideMasters/slideMaster5.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notesMaster" Target="notesMasters/notesMaster1.xml"/><Relationship Id="rId52"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font" Target="fonts/font4.fntdata"/><Relationship Id="rId8" Type="http://schemas.openxmlformats.org/officeDocument/2006/relationships/slide" Target="slides/slide2.xml"/><Relationship Id="rId51"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font" Target="fonts/font2.fntdata"/><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font" Target="fonts/font5.fntdata"/></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5">
  <dgm:title val=""/>
  <dgm:desc val=""/>
  <dgm:catLst>
    <dgm:cat type="accent3" pri="11500"/>
  </dgm:catLst>
  <dgm:styleLbl name="node0">
    <dgm:fillClrLst meth="cycle">
      <a:schemeClr val="accent3">
        <a:alpha val="80000"/>
      </a:schemeClr>
    </dgm:fillClrLst>
    <dgm:linClrLst meth="repeat">
      <a:schemeClr val="lt1"/>
    </dgm:linClrLst>
    <dgm:effectClrLst/>
    <dgm:txLinClrLst/>
    <dgm:txFillClrLst/>
    <dgm:txEffectClrLst/>
  </dgm:styleLbl>
  <dgm:styleLbl name="node1">
    <dgm:fillClrLst>
      <a:schemeClr val="accent3">
        <a:alpha val="90000"/>
      </a:schemeClr>
      <a:schemeClr val="accent3">
        <a:alpha val="50000"/>
      </a:schemeClr>
    </dgm:fillClrLst>
    <dgm:linClrLst meth="repeat">
      <a:schemeClr val="lt1"/>
    </dgm:linClrLst>
    <dgm:effectClrLst/>
    <dgm:txLinClrLst/>
    <dgm:txFillClrLst/>
    <dgm:txEffectClrLst/>
  </dgm:styleLbl>
  <dgm:styleLbl name="alignNode1">
    <dgm:fillClrLst>
      <a:schemeClr val="accent3">
        <a:alpha val="90000"/>
      </a:schemeClr>
      <a:schemeClr val="accent3">
        <a:alpha val="50000"/>
      </a:schemeClr>
    </dgm:fillClrLst>
    <dgm:linClrLst>
      <a:schemeClr val="accent3">
        <a:alpha val="90000"/>
      </a:schemeClr>
      <a:schemeClr val="accent3">
        <a:alpha val="50000"/>
      </a:schemeClr>
    </dgm:linClrLst>
    <dgm:effectClrLst/>
    <dgm:txLinClrLst/>
    <dgm:txFillClrLst/>
    <dgm:txEffectClrLst/>
  </dgm:styleLbl>
  <dgm:styleLbl name="lnNode1">
    <dgm:fillClrLst>
      <a:schemeClr val="accent3">
        <a:shade val="90000"/>
      </a:schemeClr>
      <a:schemeClr val="accent3">
        <a:alpha val="50000"/>
        <a:tint val="5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alpha val="80000"/>
      </a:schemeClr>
    </dgm:fillClrLst>
    <dgm:linClrLst meth="repeat">
      <a:schemeClr val="lt1"/>
    </dgm:linClrLst>
    <dgm:effectClrLst/>
    <dgm:txLinClrLst/>
    <dgm:txFillClrLst/>
    <dgm:txEffectClrLst/>
  </dgm:styleLbl>
  <dgm:styleLbl name="node2">
    <dgm:fillClrLst>
      <a:schemeClr val="accent3">
        <a:alpha val="70000"/>
      </a:schemeClr>
    </dgm:fillClrLst>
    <dgm:linClrLst meth="repeat">
      <a:schemeClr val="lt1"/>
    </dgm:linClrLst>
    <dgm:effectClrLst/>
    <dgm:txLinClrLst/>
    <dgm:txFillClrLst/>
    <dgm:txEffectClrLst/>
  </dgm:styleLbl>
  <dgm:styleLbl name="node3">
    <dgm:fillClrLst>
      <a:schemeClr val="accent3">
        <a:alpha val="50000"/>
      </a:schemeClr>
    </dgm:fillClrLst>
    <dgm:linClrLst meth="repeat">
      <a:schemeClr val="lt1"/>
    </dgm:linClrLst>
    <dgm:effectClrLst/>
    <dgm:txLinClrLst/>
    <dgm:txFillClrLst/>
    <dgm:txEffectClrLst/>
  </dgm:styleLbl>
  <dgm:styleLbl name="node4">
    <dgm:fillClrLst>
      <a:schemeClr val="accent3">
        <a:alpha val="30000"/>
      </a:schemeClr>
    </dgm:fillClrLst>
    <dgm:linClrLst meth="repeat">
      <a:schemeClr val="lt1"/>
    </dgm:linClrLst>
    <dgm:effectClrLst/>
    <dgm:txLinClrLst/>
    <dgm:txFillClrLst/>
    <dgm:txEffectClrLst/>
  </dgm:styleLbl>
  <dgm:styleLbl name="fgImgPlace1">
    <dgm:fillClrLst>
      <a:schemeClr val="accent3">
        <a:tint val="50000"/>
        <a:alpha val="90000"/>
      </a:schemeClr>
      <a:schemeClr val="accent3">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f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bgSibTrans2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dgm:txEffectClrLst/>
  </dgm:styleLbl>
  <dgm:styleLbl name="sibTrans1D1">
    <dgm:fillClrLst>
      <a:schemeClr val="accent3">
        <a:shade val="90000"/>
      </a:schemeClr>
      <a:schemeClr val="accent3">
        <a:tint val="50000"/>
      </a:schemeClr>
    </dgm:fillClrLst>
    <dgm:linClrLst>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alpha val="90000"/>
      </a:schemeClr>
    </dgm:fillClrLst>
    <dgm:linClrLst meth="repeat">
      <a:schemeClr val="lt1"/>
    </dgm:linClrLst>
    <dgm:effectClrLst/>
    <dgm:txLinClrLst/>
    <dgm:txFillClrLst/>
    <dgm:txEffectClrLst/>
  </dgm:styleLbl>
  <dgm:styleLbl name="asst1">
    <dgm:fillClrLst meth="repeat">
      <a:schemeClr val="accent3">
        <a:alpha val="90000"/>
      </a:schemeClr>
    </dgm:fillClrLst>
    <dgm:linClrLst meth="repeat">
      <a:schemeClr val="lt1"/>
    </dgm:linClrLst>
    <dgm:effectClrLst/>
    <dgm:txLinClrLst/>
    <dgm:txFillClrLst/>
    <dgm:txEffectClrLst/>
  </dgm:styleLbl>
  <dgm:styleLbl name="asst2">
    <dgm:fillClrLst>
      <a:schemeClr val="accent3">
        <a:alpha val="90000"/>
      </a:schemeClr>
    </dgm:fillClrLst>
    <dgm:linClrLst meth="repeat">
      <a:schemeClr val="lt1"/>
    </dgm:linClrLst>
    <dgm:effectClrLst/>
    <dgm:txLinClrLst/>
    <dgm:txFillClrLst/>
    <dgm:txEffectClrLst/>
  </dgm:styleLbl>
  <dgm:styleLbl name="asst3">
    <dgm:fillClrLst>
      <a:schemeClr val="accent3">
        <a:alpha val="70000"/>
      </a:schemeClr>
    </dgm:fillClrLst>
    <dgm:linClrLst meth="repeat">
      <a:schemeClr val="lt1"/>
    </dgm:linClrLst>
    <dgm:effectClrLst/>
    <dgm:txLinClrLst/>
    <dgm:txFillClrLst/>
    <dgm:txEffectClrLst/>
  </dgm:styleLbl>
  <dgm:styleLbl name="asst4">
    <dgm:fillClrLst>
      <a:schemeClr val="accent3">
        <a:alpha val="50000"/>
      </a:schemeClr>
    </dgm:fillClrLst>
    <dgm:linClrLst meth="repeat">
      <a:schemeClr val="lt1"/>
    </dgm:linClrLst>
    <dgm:effectClrLst/>
    <dgm:txLinClrLst/>
    <dgm:txFillClrLst/>
    <dgm:txEffectClrLst/>
  </dgm:styleLbl>
  <dgm:styleLbl name="parChTrans2D1">
    <dgm:fillClrLst meth="repeat">
      <a:schemeClr val="accent3">
        <a:shade val="8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3">
        <a:alpha val="90000"/>
      </a:schemeClr>
      <a:schemeClr val="accent3">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a:schemeClr val="accent3">
        <a:alpha val="90000"/>
        <a:tint val="40000"/>
      </a:schemeClr>
      <a:schemeClr val="accent3">
        <a:alpha val="5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5DAC05-35D7-4209-B070-F52BA9BDC27A}" type="doc">
      <dgm:prSet loTypeId="urn:microsoft.com/office/officeart/2005/8/layout/chevron2" loCatId="list" qsTypeId="urn:microsoft.com/office/officeart/2005/8/quickstyle/3d3" qsCatId="3D" csTypeId="urn:microsoft.com/office/officeart/2005/8/colors/colorful2" csCatId="colorful" phldr="1"/>
      <dgm:spPr/>
      <dgm:t>
        <a:bodyPr/>
        <a:lstStyle/>
        <a:p>
          <a:endParaRPr lang="zh-CN" altLang="en-US"/>
        </a:p>
      </dgm:t>
    </dgm:pt>
    <dgm:pt modelId="{96EBE5BC-B752-45A9-BBB4-E2E4FB45CF14}">
      <dgm:prSet phldrT="[文本]" custT="1"/>
      <dgm:spPr/>
      <dgm:t>
        <a:bodyPr/>
        <a:lstStyle/>
        <a:p>
          <a:r>
            <a:rPr lang="en-US" altLang="zh-CN" sz="3200" b="1" dirty="0"/>
            <a:t>1</a:t>
          </a:r>
          <a:endParaRPr lang="zh-CN" altLang="en-US" sz="3200" b="1" dirty="0"/>
        </a:p>
      </dgm:t>
    </dgm:pt>
    <dgm:pt modelId="{84192A68-7F0A-4268-8603-E5AA459878AA}" type="parTrans" cxnId="{4DE812E8-AF3D-4408-B5A9-2A0F16B3A3D7}">
      <dgm:prSet/>
      <dgm:spPr/>
      <dgm:t>
        <a:bodyPr/>
        <a:lstStyle/>
        <a:p>
          <a:endParaRPr lang="zh-CN" altLang="en-US"/>
        </a:p>
      </dgm:t>
    </dgm:pt>
    <dgm:pt modelId="{BD1CAB6C-8D9C-408D-ADA2-8363AE4E991B}" type="sibTrans" cxnId="{4DE812E8-AF3D-4408-B5A9-2A0F16B3A3D7}">
      <dgm:prSet/>
      <dgm:spPr/>
      <dgm:t>
        <a:bodyPr/>
        <a:lstStyle/>
        <a:p>
          <a:endParaRPr lang="zh-CN" altLang="en-US"/>
        </a:p>
      </dgm:t>
    </dgm:pt>
    <dgm:pt modelId="{B52F1111-B75E-4A56-93C1-F5A589C97EE0}">
      <dgm:prSet phldrT="[文本]"/>
      <dgm:spPr/>
      <dgm:t>
        <a:bodyPr/>
        <a:lstStyle/>
        <a:p>
          <a:r>
            <a:rPr lang="en-US" altLang="zh-CN" sz="4000" dirty="0"/>
            <a:t>Project allocation                          </a:t>
          </a:r>
          <a:endParaRPr lang="zh-CN" altLang="en-US" sz="4000" dirty="0"/>
        </a:p>
      </dgm:t>
    </dgm:pt>
    <dgm:pt modelId="{0B31ACD3-BE3A-4598-8140-375AF9C4E698}" type="parTrans" cxnId="{FCFEA592-85A6-46DA-B629-3FA08A14A1E1}">
      <dgm:prSet/>
      <dgm:spPr/>
      <dgm:t>
        <a:bodyPr/>
        <a:lstStyle/>
        <a:p>
          <a:endParaRPr lang="zh-CN" altLang="en-US"/>
        </a:p>
      </dgm:t>
    </dgm:pt>
    <dgm:pt modelId="{91A0FAAC-FB1F-4338-87CC-EF803D1E71E5}" type="sibTrans" cxnId="{FCFEA592-85A6-46DA-B629-3FA08A14A1E1}">
      <dgm:prSet/>
      <dgm:spPr/>
      <dgm:t>
        <a:bodyPr/>
        <a:lstStyle/>
        <a:p>
          <a:endParaRPr lang="zh-CN" altLang="en-US"/>
        </a:p>
      </dgm:t>
    </dgm:pt>
    <dgm:pt modelId="{409CEE62-9F84-45AC-AF1F-852435164D10}">
      <dgm:prSet phldrT="[文本]" custT="1"/>
      <dgm:spPr/>
      <dgm:t>
        <a:bodyPr/>
        <a:lstStyle/>
        <a:p>
          <a:r>
            <a:rPr lang="en-US" altLang="zh-CN" sz="3200" b="1" kern="1200" dirty="0">
              <a:solidFill>
                <a:srgbClr val="FFFFFF"/>
              </a:solidFill>
              <a:latin typeface="Arial"/>
              <a:ea typeface="宋体" panose="02010600030101010101" pitchFamily="2" charset="-122"/>
              <a:cs typeface="+mn-cs"/>
            </a:rPr>
            <a:t>2</a:t>
          </a:r>
          <a:endParaRPr lang="zh-CN" altLang="en-US" sz="3200" b="1" kern="1200" dirty="0">
            <a:solidFill>
              <a:srgbClr val="FFFFFF"/>
            </a:solidFill>
            <a:latin typeface="Arial"/>
            <a:ea typeface="宋体" panose="02010600030101010101" pitchFamily="2" charset="-122"/>
            <a:cs typeface="+mn-cs"/>
          </a:endParaRPr>
        </a:p>
      </dgm:t>
    </dgm:pt>
    <dgm:pt modelId="{0C6077C2-0C90-4073-93F2-F327D6164E62}" type="parTrans" cxnId="{4FABCD5B-2901-45F8-AE74-E0701427ACE4}">
      <dgm:prSet/>
      <dgm:spPr/>
      <dgm:t>
        <a:bodyPr/>
        <a:lstStyle/>
        <a:p>
          <a:endParaRPr lang="zh-CN" altLang="en-US"/>
        </a:p>
      </dgm:t>
    </dgm:pt>
    <dgm:pt modelId="{3D65AD69-ECF0-472C-A3F0-67D6479373A6}" type="sibTrans" cxnId="{4FABCD5B-2901-45F8-AE74-E0701427ACE4}">
      <dgm:prSet/>
      <dgm:spPr/>
      <dgm:t>
        <a:bodyPr/>
        <a:lstStyle/>
        <a:p>
          <a:endParaRPr lang="zh-CN" altLang="en-US"/>
        </a:p>
      </dgm:t>
    </dgm:pt>
    <dgm:pt modelId="{C4A6799C-F895-4A50-9C7A-3E005428E31E}">
      <dgm:prSet phldrT="[文本]" custT="1"/>
      <dgm:spPr/>
      <dgm:t>
        <a:bodyPr/>
        <a:lstStyle/>
        <a:p>
          <a:r>
            <a:rPr lang="en-US" altLang="zh-CN" sz="4000" dirty="0"/>
            <a:t>Our objectives and the type of ML used to solve it</a:t>
          </a:r>
          <a:endParaRPr lang="zh-CN" altLang="en-US" sz="4000" dirty="0"/>
        </a:p>
      </dgm:t>
    </dgm:pt>
    <dgm:pt modelId="{B09032D1-1483-4675-B560-205315F44E3B}" type="sibTrans" cxnId="{78882682-8EA3-4955-9772-015A219E0977}">
      <dgm:prSet/>
      <dgm:spPr/>
      <dgm:t>
        <a:bodyPr/>
        <a:lstStyle/>
        <a:p>
          <a:endParaRPr lang="zh-CN" altLang="en-US"/>
        </a:p>
      </dgm:t>
    </dgm:pt>
    <dgm:pt modelId="{011FBBBF-BDCC-453E-BDCA-935A8BD8534F}" type="parTrans" cxnId="{78882682-8EA3-4955-9772-015A219E0977}">
      <dgm:prSet/>
      <dgm:spPr/>
      <dgm:t>
        <a:bodyPr/>
        <a:lstStyle/>
        <a:p>
          <a:endParaRPr lang="zh-CN" altLang="en-US"/>
        </a:p>
      </dgm:t>
    </dgm:pt>
    <dgm:pt modelId="{F8FC6632-FA7D-4BCC-9B4D-72B570811CF8}" type="pres">
      <dgm:prSet presAssocID="{3D5DAC05-35D7-4209-B070-F52BA9BDC27A}" presName="linearFlow" presStyleCnt="0">
        <dgm:presLayoutVars>
          <dgm:dir/>
          <dgm:animLvl val="lvl"/>
          <dgm:resizeHandles val="exact"/>
        </dgm:presLayoutVars>
      </dgm:prSet>
      <dgm:spPr/>
    </dgm:pt>
    <dgm:pt modelId="{7DB8FB5D-24C2-464F-9957-421CD70A1338}" type="pres">
      <dgm:prSet presAssocID="{96EBE5BC-B752-45A9-BBB4-E2E4FB45CF14}" presName="composite" presStyleCnt="0"/>
      <dgm:spPr/>
    </dgm:pt>
    <dgm:pt modelId="{7980094A-E449-4671-ADEE-DF52958FCE4B}" type="pres">
      <dgm:prSet presAssocID="{96EBE5BC-B752-45A9-BBB4-E2E4FB45CF14}" presName="parentText" presStyleLbl="alignNode1" presStyleIdx="0" presStyleCnt="2">
        <dgm:presLayoutVars>
          <dgm:chMax val="1"/>
          <dgm:bulletEnabled val="1"/>
        </dgm:presLayoutVars>
      </dgm:prSet>
      <dgm:spPr/>
    </dgm:pt>
    <dgm:pt modelId="{5BDF9EC2-F0F7-4796-8E48-2CC52E66F26B}" type="pres">
      <dgm:prSet presAssocID="{96EBE5BC-B752-45A9-BBB4-E2E4FB45CF14}" presName="descendantText" presStyleLbl="alignAcc1" presStyleIdx="0" presStyleCnt="2" custLinFactNeighborY="2927">
        <dgm:presLayoutVars>
          <dgm:bulletEnabled val="1"/>
        </dgm:presLayoutVars>
      </dgm:prSet>
      <dgm:spPr/>
    </dgm:pt>
    <dgm:pt modelId="{2C966680-55EF-4D3E-ABA3-06A29CF052FA}" type="pres">
      <dgm:prSet presAssocID="{BD1CAB6C-8D9C-408D-ADA2-8363AE4E991B}" presName="sp" presStyleCnt="0"/>
      <dgm:spPr/>
    </dgm:pt>
    <dgm:pt modelId="{9036CCFA-DA10-47EF-A83F-6932B9DAB135}" type="pres">
      <dgm:prSet presAssocID="{409CEE62-9F84-45AC-AF1F-852435164D10}" presName="composite" presStyleCnt="0"/>
      <dgm:spPr/>
    </dgm:pt>
    <dgm:pt modelId="{453A3210-B579-4816-B9D4-5DCF826B4F14}" type="pres">
      <dgm:prSet presAssocID="{409CEE62-9F84-45AC-AF1F-852435164D10}" presName="parentText" presStyleLbl="alignNode1" presStyleIdx="1" presStyleCnt="2" custScaleY="132052">
        <dgm:presLayoutVars>
          <dgm:chMax val="1"/>
          <dgm:bulletEnabled val="1"/>
        </dgm:presLayoutVars>
      </dgm:prSet>
      <dgm:spPr/>
    </dgm:pt>
    <dgm:pt modelId="{17F3CE4B-39E9-4519-B42D-073A6C9B4D70}" type="pres">
      <dgm:prSet presAssocID="{409CEE62-9F84-45AC-AF1F-852435164D10}" presName="descendantText" presStyleLbl="alignAcc1" presStyleIdx="1" presStyleCnt="2" custAng="0" custScaleY="144347">
        <dgm:presLayoutVars>
          <dgm:bulletEnabled val="1"/>
        </dgm:presLayoutVars>
      </dgm:prSet>
      <dgm:spPr/>
    </dgm:pt>
  </dgm:ptLst>
  <dgm:cxnLst>
    <dgm:cxn modelId="{1CC6BE1C-8D61-4F8B-9621-903EC1F2B5AA}" type="presOf" srcId="{3D5DAC05-35D7-4209-B070-F52BA9BDC27A}" destId="{F8FC6632-FA7D-4BCC-9B4D-72B570811CF8}" srcOrd="0" destOrd="0" presId="urn:microsoft.com/office/officeart/2005/8/layout/chevron2"/>
    <dgm:cxn modelId="{4FABCD5B-2901-45F8-AE74-E0701427ACE4}" srcId="{3D5DAC05-35D7-4209-B070-F52BA9BDC27A}" destId="{409CEE62-9F84-45AC-AF1F-852435164D10}" srcOrd="1" destOrd="0" parTransId="{0C6077C2-0C90-4073-93F2-F327D6164E62}" sibTransId="{3D65AD69-ECF0-472C-A3F0-67D6479373A6}"/>
    <dgm:cxn modelId="{AC4C314E-9FBC-48FD-9C92-53907B21BB37}" type="presOf" srcId="{C4A6799C-F895-4A50-9C7A-3E005428E31E}" destId="{17F3CE4B-39E9-4519-B42D-073A6C9B4D70}" srcOrd="0" destOrd="0" presId="urn:microsoft.com/office/officeart/2005/8/layout/chevron2"/>
    <dgm:cxn modelId="{78882682-8EA3-4955-9772-015A219E0977}" srcId="{409CEE62-9F84-45AC-AF1F-852435164D10}" destId="{C4A6799C-F895-4A50-9C7A-3E005428E31E}" srcOrd="0" destOrd="0" parTransId="{011FBBBF-BDCC-453E-BDCA-935A8BD8534F}" sibTransId="{B09032D1-1483-4675-B560-205315F44E3B}"/>
    <dgm:cxn modelId="{D98BD78E-8E03-4B55-B64E-9201C1170B03}" type="presOf" srcId="{409CEE62-9F84-45AC-AF1F-852435164D10}" destId="{453A3210-B579-4816-B9D4-5DCF826B4F14}" srcOrd="0" destOrd="0" presId="urn:microsoft.com/office/officeart/2005/8/layout/chevron2"/>
    <dgm:cxn modelId="{FCFEA592-85A6-46DA-B629-3FA08A14A1E1}" srcId="{96EBE5BC-B752-45A9-BBB4-E2E4FB45CF14}" destId="{B52F1111-B75E-4A56-93C1-F5A589C97EE0}" srcOrd="0" destOrd="0" parTransId="{0B31ACD3-BE3A-4598-8140-375AF9C4E698}" sibTransId="{91A0FAAC-FB1F-4338-87CC-EF803D1E71E5}"/>
    <dgm:cxn modelId="{812C8AAA-89B6-49D5-8924-64181C3D53BE}" type="presOf" srcId="{96EBE5BC-B752-45A9-BBB4-E2E4FB45CF14}" destId="{7980094A-E449-4671-ADEE-DF52958FCE4B}" srcOrd="0" destOrd="0" presId="urn:microsoft.com/office/officeart/2005/8/layout/chevron2"/>
    <dgm:cxn modelId="{322CE7B7-97E0-43A2-8D05-EFF724BB5FEF}" type="presOf" srcId="{B52F1111-B75E-4A56-93C1-F5A589C97EE0}" destId="{5BDF9EC2-F0F7-4796-8E48-2CC52E66F26B}" srcOrd="0" destOrd="0" presId="urn:microsoft.com/office/officeart/2005/8/layout/chevron2"/>
    <dgm:cxn modelId="{4DE812E8-AF3D-4408-B5A9-2A0F16B3A3D7}" srcId="{3D5DAC05-35D7-4209-B070-F52BA9BDC27A}" destId="{96EBE5BC-B752-45A9-BBB4-E2E4FB45CF14}" srcOrd="0" destOrd="0" parTransId="{84192A68-7F0A-4268-8603-E5AA459878AA}" sibTransId="{BD1CAB6C-8D9C-408D-ADA2-8363AE4E991B}"/>
    <dgm:cxn modelId="{84B33B86-96E5-4D02-9387-FCF75D4B3B7F}" type="presParOf" srcId="{F8FC6632-FA7D-4BCC-9B4D-72B570811CF8}" destId="{7DB8FB5D-24C2-464F-9957-421CD70A1338}" srcOrd="0" destOrd="0" presId="urn:microsoft.com/office/officeart/2005/8/layout/chevron2"/>
    <dgm:cxn modelId="{A496C55F-D56D-4526-8E56-CADA46F840A8}" type="presParOf" srcId="{7DB8FB5D-24C2-464F-9957-421CD70A1338}" destId="{7980094A-E449-4671-ADEE-DF52958FCE4B}" srcOrd="0" destOrd="0" presId="urn:microsoft.com/office/officeart/2005/8/layout/chevron2"/>
    <dgm:cxn modelId="{848E4766-90DB-4D5E-8C51-E99CD62192AA}" type="presParOf" srcId="{7DB8FB5D-24C2-464F-9957-421CD70A1338}" destId="{5BDF9EC2-F0F7-4796-8E48-2CC52E66F26B}" srcOrd="1" destOrd="0" presId="urn:microsoft.com/office/officeart/2005/8/layout/chevron2"/>
    <dgm:cxn modelId="{7AF8ACF7-84AB-4C3C-8FA4-91219F1C5EDD}" type="presParOf" srcId="{F8FC6632-FA7D-4BCC-9B4D-72B570811CF8}" destId="{2C966680-55EF-4D3E-ABA3-06A29CF052FA}" srcOrd="1" destOrd="0" presId="urn:microsoft.com/office/officeart/2005/8/layout/chevron2"/>
    <dgm:cxn modelId="{F9CDED86-88CF-4CC0-A43F-33D104AB02CA}" type="presParOf" srcId="{F8FC6632-FA7D-4BCC-9B4D-72B570811CF8}" destId="{9036CCFA-DA10-47EF-A83F-6932B9DAB135}" srcOrd="2" destOrd="0" presId="urn:microsoft.com/office/officeart/2005/8/layout/chevron2"/>
    <dgm:cxn modelId="{D6B2584F-2B58-4A33-80C2-8A60C3D10441}" type="presParOf" srcId="{9036CCFA-DA10-47EF-A83F-6932B9DAB135}" destId="{453A3210-B579-4816-B9D4-5DCF826B4F14}" srcOrd="0" destOrd="0" presId="urn:microsoft.com/office/officeart/2005/8/layout/chevron2"/>
    <dgm:cxn modelId="{41C619A0-5AF9-4C21-828D-EF72EF8BF026}" type="presParOf" srcId="{9036CCFA-DA10-47EF-A83F-6932B9DAB135}" destId="{17F3CE4B-39E9-4519-B42D-073A6C9B4D70}" srcOrd="1" destOrd="0" presId="urn:microsoft.com/office/officeart/2005/8/layout/chevron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98E5B95-F1A3-4656-B7D1-38921076BDED}" type="doc">
      <dgm:prSet loTypeId="urn:microsoft.com/office/officeart/2005/8/layout/chevron2" loCatId="list" qsTypeId="urn:microsoft.com/office/officeart/2005/8/quickstyle/3d3" qsCatId="3D" csTypeId="urn:microsoft.com/office/officeart/2005/8/colors/accent3_5" csCatId="accent3" phldr="1"/>
      <dgm:spPr/>
      <dgm:t>
        <a:bodyPr/>
        <a:lstStyle/>
        <a:p>
          <a:endParaRPr lang="zh-CN" altLang="en-US"/>
        </a:p>
      </dgm:t>
    </dgm:pt>
    <dgm:pt modelId="{F0B32BAC-142D-4C76-843E-EBB83059EC76}">
      <dgm:prSet phldrT="[文本]" custT="1"/>
      <dgm:spPr/>
      <dgm:t>
        <a:bodyPr/>
        <a:lstStyle/>
        <a:p>
          <a:r>
            <a:rPr lang="en-US" altLang="zh-CN" sz="3200" b="1" kern="1200" dirty="0">
              <a:solidFill>
                <a:srgbClr val="FFFFFF"/>
              </a:solidFill>
              <a:latin typeface="Arial"/>
              <a:ea typeface="宋体" panose="02010600030101010101" pitchFamily="2" charset="-122"/>
              <a:cs typeface="+mn-cs"/>
            </a:rPr>
            <a:t>3</a:t>
          </a:r>
          <a:endParaRPr lang="zh-CN" altLang="en-US" sz="3200" b="1" kern="1200" dirty="0">
            <a:solidFill>
              <a:srgbClr val="FFFFFF"/>
            </a:solidFill>
            <a:latin typeface="Arial"/>
            <a:ea typeface="宋体" panose="02010600030101010101" pitchFamily="2" charset="-122"/>
            <a:cs typeface="+mn-cs"/>
          </a:endParaRPr>
        </a:p>
      </dgm:t>
    </dgm:pt>
    <dgm:pt modelId="{F10B4A0A-B807-4581-8683-EDA9DB5D68A5}" type="parTrans" cxnId="{479D8CB2-DF6D-4C0D-B28E-6E89EDDBACA1}">
      <dgm:prSet/>
      <dgm:spPr/>
      <dgm:t>
        <a:bodyPr/>
        <a:lstStyle/>
        <a:p>
          <a:endParaRPr lang="zh-CN" altLang="en-US"/>
        </a:p>
      </dgm:t>
    </dgm:pt>
    <dgm:pt modelId="{4B6AB693-9011-41D9-B831-46B3324A468F}" type="sibTrans" cxnId="{479D8CB2-DF6D-4C0D-B28E-6E89EDDBACA1}">
      <dgm:prSet/>
      <dgm:spPr/>
      <dgm:t>
        <a:bodyPr/>
        <a:lstStyle/>
        <a:p>
          <a:endParaRPr lang="zh-CN" altLang="en-US"/>
        </a:p>
      </dgm:t>
    </dgm:pt>
    <dgm:pt modelId="{4618DE2D-8A98-47D6-8072-DDE94B62C737}">
      <dgm:prSet phldrT="[文本]"/>
      <dgm:spPr/>
      <dgm:t>
        <a:bodyPr/>
        <a:lstStyle/>
        <a:p>
          <a:r>
            <a:rPr lang="en-US" altLang="zh-CN" dirty="0"/>
            <a:t>Basic exploration and data visualization</a:t>
          </a:r>
          <a:endParaRPr lang="zh-CN" altLang="en-US" dirty="0"/>
        </a:p>
      </dgm:t>
    </dgm:pt>
    <dgm:pt modelId="{32975832-AEC0-48D5-A1E9-AC4745375EF8}" type="parTrans" cxnId="{922B6E21-EE8E-484E-9979-2AB04733FC72}">
      <dgm:prSet/>
      <dgm:spPr/>
      <dgm:t>
        <a:bodyPr/>
        <a:lstStyle/>
        <a:p>
          <a:endParaRPr lang="zh-CN" altLang="en-US"/>
        </a:p>
      </dgm:t>
    </dgm:pt>
    <dgm:pt modelId="{8A3BFE81-69AF-4300-9801-0324CA7CCE3D}" type="sibTrans" cxnId="{922B6E21-EE8E-484E-9979-2AB04733FC72}">
      <dgm:prSet/>
      <dgm:spPr/>
      <dgm:t>
        <a:bodyPr/>
        <a:lstStyle/>
        <a:p>
          <a:endParaRPr lang="zh-CN" altLang="en-US"/>
        </a:p>
      </dgm:t>
    </dgm:pt>
    <dgm:pt modelId="{2A009B72-12E3-485E-B5A6-F8A1E83D84EB}">
      <dgm:prSet phldrT="[文本]" custT="1"/>
      <dgm:spPr/>
      <dgm:t>
        <a:bodyPr/>
        <a:lstStyle/>
        <a:p>
          <a:r>
            <a:rPr lang="en-US" altLang="zh-CN" sz="3200" b="1" kern="1200" dirty="0">
              <a:solidFill>
                <a:srgbClr val="FFFFFF"/>
              </a:solidFill>
              <a:latin typeface="Arial"/>
              <a:ea typeface="宋体" panose="02010600030101010101" pitchFamily="2" charset="-122"/>
              <a:cs typeface="+mn-cs"/>
            </a:rPr>
            <a:t>4</a:t>
          </a:r>
          <a:endParaRPr lang="zh-CN" altLang="en-US" sz="3200" b="1" kern="1200" dirty="0">
            <a:solidFill>
              <a:srgbClr val="FFFFFF"/>
            </a:solidFill>
            <a:latin typeface="Arial"/>
            <a:ea typeface="宋体" panose="02010600030101010101" pitchFamily="2" charset="-122"/>
            <a:cs typeface="+mn-cs"/>
          </a:endParaRPr>
        </a:p>
      </dgm:t>
    </dgm:pt>
    <dgm:pt modelId="{21562488-8377-49C8-B770-DCA4CD8EE44D}" type="parTrans" cxnId="{250D5E06-AC25-4383-B330-F1FC200E83B8}">
      <dgm:prSet/>
      <dgm:spPr/>
      <dgm:t>
        <a:bodyPr/>
        <a:lstStyle/>
        <a:p>
          <a:endParaRPr lang="zh-CN" altLang="en-US"/>
        </a:p>
      </dgm:t>
    </dgm:pt>
    <dgm:pt modelId="{AE7BF95D-76CB-4E6B-9C2B-6385299EB225}" type="sibTrans" cxnId="{250D5E06-AC25-4383-B330-F1FC200E83B8}">
      <dgm:prSet/>
      <dgm:spPr/>
      <dgm:t>
        <a:bodyPr/>
        <a:lstStyle/>
        <a:p>
          <a:endParaRPr lang="zh-CN" altLang="en-US"/>
        </a:p>
      </dgm:t>
    </dgm:pt>
    <dgm:pt modelId="{212D1A06-3BD4-4E18-9038-C02EF00A4C8F}">
      <dgm:prSet phldrT="[文本]"/>
      <dgm:spPr/>
      <dgm:t>
        <a:bodyPr/>
        <a:lstStyle/>
        <a:p>
          <a:r>
            <a:rPr lang="en-US" altLang="zh-CN" dirty="0"/>
            <a:t>Objective 1</a:t>
          </a:r>
          <a:endParaRPr lang="zh-CN" altLang="en-US" dirty="0"/>
        </a:p>
      </dgm:t>
    </dgm:pt>
    <dgm:pt modelId="{AC04FA0B-3638-48CD-938B-FD65CAA72C87}" type="parTrans" cxnId="{F3B1D247-8FAD-40C9-8231-28C3306B0B82}">
      <dgm:prSet/>
      <dgm:spPr/>
      <dgm:t>
        <a:bodyPr/>
        <a:lstStyle/>
        <a:p>
          <a:endParaRPr lang="zh-CN" altLang="en-US"/>
        </a:p>
      </dgm:t>
    </dgm:pt>
    <dgm:pt modelId="{FD868907-6CA6-46EC-A0F2-F77BF5F74824}" type="sibTrans" cxnId="{F3B1D247-8FAD-40C9-8231-28C3306B0B82}">
      <dgm:prSet/>
      <dgm:spPr/>
      <dgm:t>
        <a:bodyPr/>
        <a:lstStyle/>
        <a:p>
          <a:endParaRPr lang="zh-CN" altLang="en-US"/>
        </a:p>
      </dgm:t>
    </dgm:pt>
    <dgm:pt modelId="{7BBB7535-A430-4321-8362-FD93B51987D2}">
      <dgm:prSet phldrT="[文本]" custT="1"/>
      <dgm:spPr/>
      <dgm:t>
        <a:bodyPr/>
        <a:lstStyle/>
        <a:p>
          <a:pPr marL="0" lvl="0" indent="0" algn="ctr" defTabSz="1422400">
            <a:lnSpc>
              <a:spcPct val="90000"/>
            </a:lnSpc>
            <a:spcBef>
              <a:spcPct val="0"/>
            </a:spcBef>
            <a:spcAft>
              <a:spcPct val="35000"/>
            </a:spcAft>
            <a:buNone/>
          </a:pPr>
          <a:r>
            <a:rPr lang="en-US" altLang="zh-CN" sz="3200" b="1" kern="1200" dirty="0">
              <a:solidFill>
                <a:srgbClr val="FFFFFF"/>
              </a:solidFill>
              <a:latin typeface="Arial"/>
              <a:ea typeface="宋体" panose="02010600030101010101" pitchFamily="2" charset="-122"/>
              <a:cs typeface="+mn-cs"/>
            </a:rPr>
            <a:t>5</a:t>
          </a:r>
          <a:endParaRPr lang="zh-CN" altLang="en-US" sz="3200" b="1" kern="1200" dirty="0">
            <a:solidFill>
              <a:srgbClr val="FFFFFF"/>
            </a:solidFill>
            <a:latin typeface="Arial"/>
            <a:ea typeface="宋体" panose="02010600030101010101" pitchFamily="2" charset="-122"/>
            <a:cs typeface="+mn-cs"/>
          </a:endParaRPr>
        </a:p>
      </dgm:t>
    </dgm:pt>
    <dgm:pt modelId="{53A2C937-BED2-4FB2-9E15-8333FDE8BFEF}" type="parTrans" cxnId="{C75769D8-1E3E-4982-AD48-F2D311901C72}">
      <dgm:prSet/>
      <dgm:spPr/>
      <dgm:t>
        <a:bodyPr/>
        <a:lstStyle/>
        <a:p>
          <a:endParaRPr lang="zh-CN" altLang="en-US"/>
        </a:p>
      </dgm:t>
    </dgm:pt>
    <dgm:pt modelId="{B2C7A01A-B094-40AE-B26C-ED104AD2C944}" type="sibTrans" cxnId="{C75769D8-1E3E-4982-AD48-F2D311901C72}">
      <dgm:prSet/>
      <dgm:spPr/>
      <dgm:t>
        <a:bodyPr/>
        <a:lstStyle/>
        <a:p>
          <a:endParaRPr lang="zh-CN" altLang="en-US"/>
        </a:p>
      </dgm:t>
    </dgm:pt>
    <dgm:pt modelId="{CD824A05-D25E-4F9D-BDEA-9387BB40953B}">
      <dgm:prSet phldrT="[文本]"/>
      <dgm:spPr/>
      <dgm:t>
        <a:bodyPr/>
        <a:lstStyle/>
        <a:p>
          <a:r>
            <a:rPr lang="en-US" altLang="zh-CN" dirty="0"/>
            <a:t>Objective 2</a:t>
          </a:r>
          <a:endParaRPr lang="zh-CN" altLang="en-US" dirty="0"/>
        </a:p>
      </dgm:t>
    </dgm:pt>
    <dgm:pt modelId="{82978FA4-B0BC-4A55-8CA7-50C9A4C10323}" type="parTrans" cxnId="{553BC06F-CA90-4DBF-8ED4-ADED33724C2C}">
      <dgm:prSet/>
      <dgm:spPr/>
      <dgm:t>
        <a:bodyPr/>
        <a:lstStyle/>
        <a:p>
          <a:endParaRPr lang="zh-CN" altLang="en-US"/>
        </a:p>
      </dgm:t>
    </dgm:pt>
    <dgm:pt modelId="{A36416A1-BC21-4D77-8CF5-DCDB92983039}" type="sibTrans" cxnId="{553BC06F-CA90-4DBF-8ED4-ADED33724C2C}">
      <dgm:prSet/>
      <dgm:spPr/>
      <dgm:t>
        <a:bodyPr/>
        <a:lstStyle/>
        <a:p>
          <a:endParaRPr lang="zh-CN" altLang="en-US"/>
        </a:p>
      </dgm:t>
    </dgm:pt>
    <dgm:pt modelId="{5279BEB3-1F6D-4C97-92F3-9D23DEB264AD}" type="pres">
      <dgm:prSet presAssocID="{398E5B95-F1A3-4656-B7D1-38921076BDED}" presName="linearFlow" presStyleCnt="0">
        <dgm:presLayoutVars>
          <dgm:dir/>
          <dgm:animLvl val="lvl"/>
          <dgm:resizeHandles val="exact"/>
        </dgm:presLayoutVars>
      </dgm:prSet>
      <dgm:spPr/>
    </dgm:pt>
    <dgm:pt modelId="{BBC55E61-3C98-4A51-B1BC-76332116175B}" type="pres">
      <dgm:prSet presAssocID="{F0B32BAC-142D-4C76-843E-EBB83059EC76}" presName="composite" presStyleCnt="0"/>
      <dgm:spPr/>
    </dgm:pt>
    <dgm:pt modelId="{49497C96-C8CC-4020-B73B-531FB762C4D2}" type="pres">
      <dgm:prSet presAssocID="{F0B32BAC-142D-4C76-843E-EBB83059EC76}" presName="parentText" presStyleLbl="alignNode1" presStyleIdx="0" presStyleCnt="3">
        <dgm:presLayoutVars>
          <dgm:chMax val="1"/>
          <dgm:bulletEnabled val="1"/>
        </dgm:presLayoutVars>
      </dgm:prSet>
      <dgm:spPr/>
    </dgm:pt>
    <dgm:pt modelId="{00DB8AA7-CCAF-4F5B-A950-7CA3876178C0}" type="pres">
      <dgm:prSet presAssocID="{F0B32BAC-142D-4C76-843E-EBB83059EC76}" presName="descendantText" presStyleLbl="alignAcc1" presStyleIdx="0" presStyleCnt="3">
        <dgm:presLayoutVars>
          <dgm:bulletEnabled val="1"/>
        </dgm:presLayoutVars>
      </dgm:prSet>
      <dgm:spPr/>
    </dgm:pt>
    <dgm:pt modelId="{F46C4A61-633F-4177-9439-A211B7FC50B9}" type="pres">
      <dgm:prSet presAssocID="{4B6AB693-9011-41D9-B831-46B3324A468F}" presName="sp" presStyleCnt="0"/>
      <dgm:spPr/>
    </dgm:pt>
    <dgm:pt modelId="{0AB46ABF-DB18-4874-9729-C19F34982061}" type="pres">
      <dgm:prSet presAssocID="{2A009B72-12E3-485E-B5A6-F8A1E83D84EB}" presName="composite" presStyleCnt="0"/>
      <dgm:spPr/>
    </dgm:pt>
    <dgm:pt modelId="{17373915-0E9E-489C-BC5D-CA1E77BCDFB6}" type="pres">
      <dgm:prSet presAssocID="{2A009B72-12E3-485E-B5A6-F8A1E83D84EB}" presName="parentText" presStyleLbl="alignNode1" presStyleIdx="1" presStyleCnt="3">
        <dgm:presLayoutVars>
          <dgm:chMax val="1"/>
          <dgm:bulletEnabled val="1"/>
        </dgm:presLayoutVars>
      </dgm:prSet>
      <dgm:spPr/>
    </dgm:pt>
    <dgm:pt modelId="{B11B92DA-4E03-41C3-9785-BFC0751603CF}" type="pres">
      <dgm:prSet presAssocID="{2A009B72-12E3-485E-B5A6-F8A1E83D84EB}" presName="descendantText" presStyleLbl="alignAcc1" presStyleIdx="1" presStyleCnt="3" custScaleY="101928" custLinFactNeighborY="0">
        <dgm:presLayoutVars>
          <dgm:bulletEnabled val="1"/>
        </dgm:presLayoutVars>
      </dgm:prSet>
      <dgm:spPr/>
    </dgm:pt>
    <dgm:pt modelId="{2FAB5DD1-88B4-40B5-95D3-9F100328080F}" type="pres">
      <dgm:prSet presAssocID="{AE7BF95D-76CB-4E6B-9C2B-6385299EB225}" presName="sp" presStyleCnt="0"/>
      <dgm:spPr/>
    </dgm:pt>
    <dgm:pt modelId="{60F69266-8561-4803-9A24-F051742D35A4}" type="pres">
      <dgm:prSet presAssocID="{7BBB7535-A430-4321-8362-FD93B51987D2}" presName="composite" presStyleCnt="0"/>
      <dgm:spPr/>
    </dgm:pt>
    <dgm:pt modelId="{FBE21BB8-70FF-4856-8CB8-17ED8C33457D}" type="pres">
      <dgm:prSet presAssocID="{7BBB7535-A430-4321-8362-FD93B51987D2}" presName="parentText" presStyleLbl="alignNode1" presStyleIdx="2" presStyleCnt="3">
        <dgm:presLayoutVars>
          <dgm:chMax val="1"/>
          <dgm:bulletEnabled val="1"/>
        </dgm:presLayoutVars>
      </dgm:prSet>
      <dgm:spPr/>
    </dgm:pt>
    <dgm:pt modelId="{84064C75-F76A-40B1-AD51-8B27C243A871}" type="pres">
      <dgm:prSet presAssocID="{7BBB7535-A430-4321-8362-FD93B51987D2}" presName="descendantText" presStyleLbl="alignAcc1" presStyleIdx="2" presStyleCnt="3">
        <dgm:presLayoutVars>
          <dgm:bulletEnabled val="1"/>
        </dgm:presLayoutVars>
      </dgm:prSet>
      <dgm:spPr/>
    </dgm:pt>
  </dgm:ptLst>
  <dgm:cxnLst>
    <dgm:cxn modelId="{DE7EAB05-2AB4-4B6A-B780-915A3D8F3D9D}" type="presOf" srcId="{2A009B72-12E3-485E-B5A6-F8A1E83D84EB}" destId="{17373915-0E9E-489C-BC5D-CA1E77BCDFB6}" srcOrd="0" destOrd="0" presId="urn:microsoft.com/office/officeart/2005/8/layout/chevron2"/>
    <dgm:cxn modelId="{250D5E06-AC25-4383-B330-F1FC200E83B8}" srcId="{398E5B95-F1A3-4656-B7D1-38921076BDED}" destId="{2A009B72-12E3-485E-B5A6-F8A1E83D84EB}" srcOrd="1" destOrd="0" parTransId="{21562488-8377-49C8-B770-DCA4CD8EE44D}" sibTransId="{AE7BF95D-76CB-4E6B-9C2B-6385299EB225}"/>
    <dgm:cxn modelId="{922B6E21-EE8E-484E-9979-2AB04733FC72}" srcId="{F0B32BAC-142D-4C76-843E-EBB83059EC76}" destId="{4618DE2D-8A98-47D6-8072-DDE94B62C737}" srcOrd="0" destOrd="0" parTransId="{32975832-AEC0-48D5-A1E9-AC4745375EF8}" sibTransId="{8A3BFE81-69AF-4300-9801-0324CA7CCE3D}"/>
    <dgm:cxn modelId="{222A8C5C-E572-4C17-85FE-AB7D59FBA28A}" type="presOf" srcId="{F0B32BAC-142D-4C76-843E-EBB83059EC76}" destId="{49497C96-C8CC-4020-B73B-531FB762C4D2}" srcOrd="0" destOrd="0" presId="urn:microsoft.com/office/officeart/2005/8/layout/chevron2"/>
    <dgm:cxn modelId="{F3B1D247-8FAD-40C9-8231-28C3306B0B82}" srcId="{2A009B72-12E3-485E-B5A6-F8A1E83D84EB}" destId="{212D1A06-3BD4-4E18-9038-C02EF00A4C8F}" srcOrd="0" destOrd="0" parTransId="{AC04FA0B-3638-48CD-938B-FD65CAA72C87}" sibTransId="{FD868907-6CA6-46EC-A0F2-F77BF5F74824}"/>
    <dgm:cxn modelId="{553BC06F-CA90-4DBF-8ED4-ADED33724C2C}" srcId="{7BBB7535-A430-4321-8362-FD93B51987D2}" destId="{CD824A05-D25E-4F9D-BDEA-9387BB40953B}" srcOrd="0" destOrd="0" parTransId="{82978FA4-B0BC-4A55-8CA7-50C9A4C10323}" sibTransId="{A36416A1-BC21-4D77-8CF5-DCDB92983039}"/>
    <dgm:cxn modelId="{5652A656-0883-40B2-8185-2CEFFB2FA4CE}" type="presOf" srcId="{398E5B95-F1A3-4656-B7D1-38921076BDED}" destId="{5279BEB3-1F6D-4C97-92F3-9D23DEB264AD}" srcOrd="0" destOrd="0" presId="urn:microsoft.com/office/officeart/2005/8/layout/chevron2"/>
    <dgm:cxn modelId="{FCFCB890-8860-4662-A280-3822C9BD8927}" type="presOf" srcId="{CD824A05-D25E-4F9D-BDEA-9387BB40953B}" destId="{84064C75-F76A-40B1-AD51-8B27C243A871}" srcOrd="0" destOrd="0" presId="urn:microsoft.com/office/officeart/2005/8/layout/chevron2"/>
    <dgm:cxn modelId="{479D8CB2-DF6D-4C0D-B28E-6E89EDDBACA1}" srcId="{398E5B95-F1A3-4656-B7D1-38921076BDED}" destId="{F0B32BAC-142D-4C76-843E-EBB83059EC76}" srcOrd="0" destOrd="0" parTransId="{F10B4A0A-B807-4581-8683-EDA9DB5D68A5}" sibTransId="{4B6AB693-9011-41D9-B831-46B3324A468F}"/>
    <dgm:cxn modelId="{16B247BB-ED44-483F-BBAE-C415917C734D}" type="presOf" srcId="{7BBB7535-A430-4321-8362-FD93B51987D2}" destId="{FBE21BB8-70FF-4856-8CB8-17ED8C33457D}" srcOrd="0" destOrd="0" presId="urn:microsoft.com/office/officeart/2005/8/layout/chevron2"/>
    <dgm:cxn modelId="{C75769D8-1E3E-4982-AD48-F2D311901C72}" srcId="{398E5B95-F1A3-4656-B7D1-38921076BDED}" destId="{7BBB7535-A430-4321-8362-FD93B51987D2}" srcOrd="2" destOrd="0" parTransId="{53A2C937-BED2-4FB2-9E15-8333FDE8BFEF}" sibTransId="{B2C7A01A-B094-40AE-B26C-ED104AD2C944}"/>
    <dgm:cxn modelId="{107CD8EC-30F6-47F2-B78F-E97371278D21}" type="presOf" srcId="{212D1A06-3BD4-4E18-9038-C02EF00A4C8F}" destId="{B11B92DA-4E03-41C3-9785-BFC0751603CF}" srcOrd="0" destOrd="0" presId="urn:microsoft.com/office/officeart/2005/8/layout/chevron2"/>
    <dgm:cxn modelId="{698C3CF2-0B83-4897-B9BE-A39670FE2511}" type="presOf" srcId="{4618DE2D-8A98-47D6-8072-DDE94B62C737}" destId="{00DB8AA7-CCAF-4F5B-A950-7CA3876178C0}" srcOrd="0" destOrd="0" presId="urn:microsoft.com/office/officeart/2005/8/layout/chevron2"/>
    <dgm:cxn modelId="{0FCD7DAD-AD9A-4DC9-B351-09FDBF21B809}" type="presParOf" srcId="{5279BEB3-1F6D-4C97-92F3-9D23DEB264AD}" destId="{BBC55E61-3C98-4A51-B1BC-76332116175B}" srcOrd="0" destOrd="0" presId="urn:microsoft.com/office/officeart/2005/8/layout/chevron2"/>
    <dgm:cxn modelId="{094CB5A2-CDDA-47EA-9141-71BF80D421D9}" type="presParOf" srcId="{BBC55E61-3C98-4A51-B1BC-76332116175B}" destId="{49497C96-C8CC-4020-B73B-531FB762C4D2}" srcOrd="0" destOrd="0" presId="urn:microsoft.com/office/officeart/2005/8/layout/chevron2"/>
    <dgm:cxn modelId="{6D539E84-6617-469B-9576-B8E74DA13CE2}" type="presParOf" srcId="{BBC55E61-3C98-4A51-B1BC-76332116175B}" destId="{00DB8AA7-CCAF-4F5B-A950-7CA3876178C0}" srcOrd="1" destOrd="0" presId="urn:microsoft.com/office/officeart/2005/8/layout/chevron2"/>
    <dgm:cxn modelId="{BFE529DD-31A7-42D6-8BAE-1857C2AD1D22}" type="presParOf" srcId="{5279BEB3-1F6D-4C97-92F3-9D23DEB264AD}" destId="{F46C4A61-633F-4177-9439-A211B7FC50B9}" srcOrd="1" destOrd="0" presId="urn:microsoft.com/office/officeart/2005/8/layout/chevron2"/>
    <dgm:cxn modelId="{B2D87FB9-A740-4CA5-A150-ED0EB1A3A2BC}" type="presParOf" srcId="{5279BEB3-1F6D-4C97-92F3-9D23DEB264AD}" destId="{0AB46ABF-DB18-4874-9729-C19F34982061}" srcOrd="2" destOrd="0" presId="urn:microsoft.com/office/officeart/2005/8/layout/chevron2"/>
    <dgm:cxn modelId="{4841A85A-1DA6-4268-9309-E8D94EA729CA}" type="presParOf" srcId="{0AB46ABF-DB18-4874-9729-C19F34982061}" destId="{17373915-0E9E-489C-BC5D-CA1E77BCDFB6}" srcOrd="0" destOrd="0" presId="urn:microsoft.com/office/officeart/2005/8/layout/chevron2"/>
    <dgm:cxn modelId="{71C5FE6B-FE88-46A7-B4A3-106B41797BB8}" type="presParOf" srcId="{0AB46ABF-DB18-4874-9729-C19F34982061}" destId="{B11B92DA-4E03-41C3-9785-BFC0751603CF}" srcOrd="1" destOrd="0" presId="urn:microsoft.com/office/officeart/2005/8/layout/chevron2"/>
    <dgm:cxn modelId="{6DD2E8B4-0674-4234-A659-B6FBE501F928}" type="presParOf" srcId="{5279BEB3-1F6D-4C97-92F3-9D23DEB264AD}" destId="{2FAB5DD1-88B4-40B5-95D3-9F100328080F}" srcOrd="3" destOrd="0" presId="urn:microsoft.com/office/officeart/2005/8/layout/chevron2"/>
    <dgm:cxn modelId="{50FDF030-E454-414E-86C6-FFF500EE97A8}" type="presParOf" srcId="{5279BEB3-1F6D-4C97-92F3-9D23DEB264AD}" destId="{60F69266-8561-4803-9A24-F051742D35A4}" srcOrd="4" destOrd="0" presId="urn:microsoft.com/office/officeart/2005/8/layout/chevron2"/>
    <dgm:cxn modelId="{7BCD097F-23E4-44F0-8E38-ACDA61FE82C4}" type="presParOf" srcId="{60F69266-8561-4803-9A24-F051742D35A4}" destId="{FBE21BB8-70FF-4856-8CB8-17ED8C33457D}" srcOrd="0" destOrd="0" presId="urn:microsoft.com/office/officeart/2005/8/layout/chevron2"/>
    <dgm:cxn modelId="{606B1B78-1740-46BD-BE70-9CC855F45A03}" type="presParOf" srcId="{60F69266-8561-4803-9A24-F051742D35A4}" destId="{84064C75-F76A-40B1-AD51-8B27C243A871}" srcOrd="1" destOrd="0" presId="urn:microsoft.com/office/officeart/2005/8/layout/chevron2"/>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80094A-E449-4671-ADEE-DF52958FCE4B}">
      <dsp:nvSpPr>
        <dsp:cNvPr id="0" name=""/>
        <dsp:cNvSpPr/>
      </dsp:nvSpPr>
      <dsp:spPr>
        <a:xfrm rot="5400000">
          <a:off x="-161990" y="163495"/>
          <a:ext cx="1079934" cy="755953"/>
        </a:xfrm>
        <a:prstGeom prst="chevron">
          <a:avLst/>
        </a:prstGeom>
        <a:solidFill>
          <a:schemeClr val="accent2">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CN" sz="3200" b="1" kern="1200" dirty="0"/>
            <a:t>1</a:t>
          </a:r>
          <a:endParaRPr lang="zh-CN" altLang="en-US" sz="3200" b="1" kern="1200" dirty="0"/>
        </a:p>
      </dsp:txBody>
      <dsp:txXfrm rot="-5400000">
        <a:off x="1" y="379482"/>
        <a:ext cx="755953" cy="323981"/>
      </dsp:txXfrm>
    </dsp:sp>
    <dsp:sp modelId="{5BDF9EC2-F0F7-4796-8E48-2CC52E66F26B}">
      <dsp:nvSpPr>
        <dsp:cNvPr id="0" name=""/>
        <dsp:cNvSpPr/>
      </dsp:nvSpPr>
      <dsp:spPr>
        <a:xfrm rot="5400000">
          <a:off x="4854308" y="-4076303"/>
          <a:ext cx="701957" cy="8898667"/>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305816" tIns="27305" rIns="27305" bIns="27305" numCol="1" spcCol="1270" anchor="ctr" anchorCtr="0">
          <a:noAutofit/>
        </a:bodyPr>
        <a:lstStyle/>
        <a:p>
          <a:pPr marL="285750" lvl="1" indent="-285750" algn="l" defTabSz="1911350">
            <a:lnSpc>
              <a:spcPct val="90000"/>
            </a:lnSpc>
            <a:spcBef>
              <a:spcPct val="0"/>
            </a:spcBef>
            <a:spcAft>
              <a:spcPct val="15000"/>
            </a:spcAft>
            <a:buChar char="•"/>
          </a:pPr>
          <a:r>
            <a:rPr lang="en-US" altLang="zh-CN" sz="4300" kern="1200" dirty="0"/>
            <a:t>Project allocation                          </a:t>
          </a:r>
          <a:endParaRPr lang="zh-CN" altLang="en-US" sz="4300" kern="1200" dirty="0"/>
        </a:p>
      </dsp:txBody>
      <dsp:txXfrm rot="-5400000">
        <a:off x="755954" y="56318"/>
        <a:ext cx="8864400" cy="633423"/>
      </dsp:txXfrm>
    </dsp:sp>
    <dsp:sp modelId="{453A3210-B579-4816-B9D4-5DCF826B4F14}">
      <dsp:nvSpPr>
        <dsp:cNvPr id="0" name=""/>
        <dsp:cNvSpPr/>
      </dsp:nvSpPr>
      <dsp:spPr>
        <a:xfrm rot="5400000">
          <a:off x="-335060" y="1159634"/>
          <a:ext cx="1426074" cy="755953"/>
        </a:xfrm>
        <a:prstGeom prst="chevron">
          <a:avLst/>
        </a:prstGeom>
        <a:solidFill>
          <a:schemeClr val="accent2">
            <a:hueOff val="-1446200"/>
            <a:satOff val="-9924"/>
            <a:lumOff val="5098"/>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CN" sz="3200" b="1" kern="1200" dirty="0">
              <a:solidFill>
                <a:srgbClr val="FFFFFF"/>
              </a:solidFill>
              <a:latin typeface="Arial"/>
              <a:ea typeface="宋体" panose="02010600030101010101" pitchFamily="2" charset="-122"/>
              <a:cs typeface="+mn-cs"/>
            </a:rPr>
            <a:t>2</a:t>
          </a:r>
          <a:endParaRPr lang="zh-CN" altLang="en-US" sz="3200" b="1" kern="1200" dirty="0">
            <a:solidFill>
              <a:srgbClr val="FFFFFF"/>
            </a:solidFill>
            <a:latin typeface="Arial"/>
            <a:ea typeface="宋体" panose="02010600030101010101" pitchFamily="2" charset="-122"/>
            <a:cs typeface="+mn-cs"/>
          </a:endParaRPr>
        </a:p>
      </dsp:txBody>
      <dsp:txXfrm rot="-5400000">
        <a:off x="1" y="1202551"/>
        <a:ext cx="755953" cy="670121"/>
      </dsp:txXfrm>
    </dsp:sp>
    <dsp:sp modelId="{17F3CE4B-39E9-4519-B42D-073A6C9B4D70}">
      <dsp:nvSpPr>
        <dsp:cNvPr id="0" name=""/>
        <dsp:cNvSpPr/>
      </dsp:nvSpPr>
      <dsp:spPr>
        <a:xfrm rot="5400000">
          <a:off x="5076637" y="-3478687"/>
          <a:ext cx="1013254" cy="9654621"/>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84480" tIns="25400" rIns="25400" bIns="25400" numCol="1" spcCol="1270" anchor="ctr" anchorCtr="0">
          <a:noAutofit/>
        </a:bodyPr>
        <a:lstStyle/>
        <a:p>
          <a:pPr marL="285750" lvl="1" indent="-285750" algn="l" defTabSz="1778000">
            <a:lnSpc>
              <a:spcPct val="90000"/>
            </a:lnSpc>
            <a:spcBef>
              <a:spcPct val="0"/>
            </a:spcBef>
            <a:spcAft>
              <a:spcPct val="15000"/>
            </a:spcAft>
            <a:buChar char="•"/>
          </a:pPr>
          <a:r>
            <a:rPr lang="en-US" altLang="zh-CN" sz="4000" kern="1200" dirty="0"/>
            <a:t>Our objectives and the type of ML used to solve it</a:t>
          </a:r>
          <a:endParaRPr lang="zh-CN" altLang="en-US" sz="4000" kern="1200" dirty="0"/>
        </a:p>
      </dsp:txBody>
      <dsp:txXfrm rot="-5400000">
        <a:off x="755954" y="891459"/>
        <a:ext cx="9605158" cy="9143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497C96-C8CC-4020-B73B-531FB762C4D2}">
      <dsp:nvSpPr>
        <dsp:cNvPr id="0" name=""/>
        <dsp:cNvSpPr/>
      </dsp:nvSpPr>
      <dsp:spPr>
        <a:xfrm rot="5400000">
          <a:off x="-167301" y="170082"/>
          <a:ext cx="1115341" cy="780738"/>
        </a:xfrm>
        <a:prstGeom prst="chevron">
          <a:avLst/>
        </a:prstGeom>
        <a:solidFill>
          <a:schemeClr val="accent3">
            <a:alpha val="90000"/>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CN" sz="3200" b="1" kern="1200" dirty="0">
              <a:solidFill>
                <a:srgbClr val="FFFFFF"/>
              </a:solidFill>
              <a:latin typeface="Arial"/>
              <a:ea typeface="宋体" panose="02010600030101010101" pitchFamily="2" charset="-122"/>
              <a:cs typeface="+mn-cs"/>
            </a:rPr>
            <a:t>3</a:t>
          </a:r>
          <a:endParaRPr lang="zh-CN" altLang="en-US" sz="3200" b="1" kern="1200" dirty="0">
            <a:solidFill>
              <a:srgbClr val="FFFFFF"/>
            </a:solidFill>
            <a:latin typeface="Arial"/>
            <a:ea typeface="宋体" panose="02010600030101010101" pitchFamily="2" charset="-122"/>
            <a:cs typeface="+mn-cs"/>
          </a:endParaRPr>
        </a:p>
      </dsp:txBody>
      <dsp:txXfrm rot="-5400000">
        <a:off x="1" y="393149"/>
        <a:ext cx="780738" cy="334603"/>
      </dsp:txXfrm>
    </dsp:sp>
    <dsp:sp modelId="{00DB8AA7-CCAF-4F5B-A950-7CA3876178C0}">
      <dsp:nvSpPr>
        <dsp:cNvPr id="0" name=""/>
        <dsp:cNvSpPr/>
      </dsp:nvSpPr>
      <dsp:spPr>
        <a:xfrm rot="5400000">
          <a:off x="5232980" y="-4449460"/>
          <a:ext cx="725353" cy="9629836"/>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84480" tIns="25400" rIns="25400" bIns="25400" numCol="1" spcCol="1270" anchor="ctr" anchorCtr="0">
          <a:noAutofit/>
        </a:bodyPr>
        <a:lstStyle/>
        <a:p>
          <a:pPr marL="285750" lvl="1" indent="-285750" algn="l" defTabSz="1778000">
            <a:lnSpc>
              <a:spcPct val="90000"/>
            </a:lnSpc>
            <a:spcBef>
              <a:spcPct val="0"/>
            </a:spcBef>
            <a:spcAft>
              <a:spcPct val="15000"/>
            </a:spcAft>
            <a:buChar char="•"/>
          </a:pPr>
          <a:r>
            <a:rPr lang="en-US" altLang="zh-CN" sz="4000" kern="1200" dirty="0"/>
            <a:t>Basic exploration and data visualization</a:t>
          </a:r>
          <a:endParaRPr lang="zh-CN" altLang="en-US" sz="4000" kern="1200" dirty="0"/>
        </a:p>
      </dsp:txBody>
      <dsp:txXfrm rot="-5400000">
        <a:off x="780739" y="38190"/>
        <a:ext cx="9594427" cy="654535"/>
      </dsp:txXfrm>
    </dsp:sp>
    <dsp:sp modelId="{17373915-0E9E-489C-BC5D-CA1E77BCDFB6}">
      <dsp:nvSpPr>
        <dsp:cNvPr id="0" name=""/>
        <dsp:cNvSpPr/>
      </dsp:nvSpPr>
      <dsp:spPr>
        <a:xfrm rot="5400000">
          <a:off x="-167301" y="1090160"/>
          <a:ext cx="1115341" cy="780738"/>
        </a:xfrm>
        <a:prstGeom prst="chevron">
          <a:avLst/>
        </a:prstGeom>
        <a:solidFill>
          <a:schemeClr val="accent3">
            <a:alpha val="90000"/>
            <a:hueOff val="0"/>
            <a:satOff val="0"/>
            <a:lumOff val="0"/>
            <a:alphaOff val="-20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CN" sz="3200" b="1" kern="1200" dirty="0">
              <a:solidFill>
                <a:srgbClr val="FFFFFF"/>
              </a:solidFill>
              <a:latin typeface="Arial"/>
              <a:ea typeface="宋体" panose="02010600030101010101" pitchFamily="2" charset="-122"/>
              <a:cs typeface="+mn-cs"/>
            </a:rPr>
            <a:t>4</a:t>
          </a:r>
          <a:endParaRPr lang="zh-CN" altLang="en-US" sz="3200" b="1" kern="1200" dirty="0">
            <a:solidFill>
              <a:srgbClr val="FFFFFF"/>
            </a:solidFill>
            <a:latin typeface="Arial"/>
            <a:ea typeface="宋体" panose="02010600030101010101" pitchFamily="2" charset="-122"/>
            <a:cs typeface="+mn-cs"/>
          </a:endParaRPr>
        </a:p>
      </dsp:txBody>
      <dsp:txXfrm rot="-5400000">
        <a:off x="1" y="1313227"/>
        <a:ext cx="780738" cy="334603"/>
      </dsp:txXfrm>
    </dsp:sp>
    <dsp:sp modelId="{B11B92DA-4E03-41C3-9785-BFC0751603CF}">
      <dsp:nvSpPr>
        <dsp:cNvPr id="0" name=""/>
        <dsp:cNvSpPr/>
      </dsp:nvSpPr>
      <dsp:spPr>
        <a:xfrm rot="5400000">
          <a:off x="5226182" y="-3529572"/>
          <a:ext cx="738949" cy="9629836"/>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84480" tIns="25400" rIns="25400" bIns="25400" numCol="1" spcCol="1270" anchor="ctr" anchorCtr="0">
          <a:noAutofit/>
        </a:bodyPr>
        <a:lstStyle/>
        <a:p>
          <a:pPr marL="285750" lvl="1" indent="-285750" algn="l" defTabSz="1778000">
            <a:lnSpc>
              <a:spcPct val="90000"/>
            </a:lnSpc>
            <a:spcBef>
              <a:spcPct val="0"/>
            </a:spcBef>
            <a:spcAft>
              <a:spcPct val="15000"/>
            </a:spcAft>
            <a:buChar char="•"/>
          </a:pPr>
          <a:r>
            <a:rPr lang="en-US" altLang="zh-CN" sz="4000" kern="1200" dirty="0"/>
            <a:t>Objective 1</a:t>
          </a:r>
          <a:endParaRPr lang="zh-CN" altLang="en-US" sz="4000" kern="1200" dirty="0"/>
        </a:p>
      </dsp:txBody>
      <dsp:txXfrm rot="-5400000">
        <a:off x="780739" y="951944"/>
        <a:ext cx="9593763" cy="666803"/>
      </dsp:txXfrm>
    </dsp:sp>
    <dsp:sp modelId="{FBE21BB8-70FF-4856-8CB8-17ED8C33457D}">
      <dsp:nvSpPr>
        <dsp:cNvPr id="0" name=""/>
        <dsp:cNvSpPr/>
      </dsp:nvSpPr>
      <dsp:spPr>
        <a:xfrm rot="5400000">
          <a:off x="-167301" y="2003250"/>
          <a:ext cx="1115341" cy="780738"/>
        </a:xfrm>
        <a:prstGeom prst="chevron">
          <a:avLst/>
        </a:prstGeom>
        <a:solidFill>
          <a:schemeClr val="accent3">
            <a:alpha val="90000"/>
            <a:hueOff val="0"/>
            <a:satOff val="0"/>
            <a:lumOff val="0"/>
            <a:alphaOff val="-40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altLang="zh-CN" sz="3200" b="1" kern="1200" dirty="0">
              <a:solidFill>
                <a:srgbClr val="FFFFFF"/>
              </a:solidFill>
              <a:latin typeface="Arial"/>
              <a:ea typeface="宋体" panose="02010600030101010101" pitchFamily="2" charset="-122"/>
              <a:cs typeface="+mn-cs"/>
            </a:rPr>
            <a:t>5</a:t>
          </a:r>
          <a:endParaRPr lang="zh-CN" altLang="en-US" sz="3200" b="1" kern="1200" dirty="0">
            <a:solidFill>
              <a:srgbClr val="FFFFFF"/>
            </a:solidFill>
            <a:latin typeface="Arial"/>
            <a:ea typeface="宋体" panose="02010600030101010101" pitchFamily="2" charset="-122"/>
            <a:cs typeface="+mn-cs"/>
          </a:endParaRPr>
        </a:p>
      </dsp:txBody>
      <dsp:txXfrm rot="-5400000">
        <a:off x="1" y="2226317"/>
        <a:ext cx="780738" cy="334603"/>
      </dsp:txXfrm>
    </dsp:sp>
    <dsp:sp modelId="{84064C75-F76A-40B1-AD51-8B27C243A871}">
      <dsp:nvSpPr>
        <dsp:cNvPr id="0" name=""/>
        <dsp:cNvSpPr/>
      </dsp:nvSpPr>
      <dsp:spPr>
        <a:xfrm rot="5400000">
          <a:off x="5233171" y="-2616482"/>
          <a:ext cx="724971" cy="9629836"/>
        </a:xfrm>
        <a:prstGeom prst="round2Same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84480" tIns="25400" rIns="25400" bIns="25400" numCol="1" spcCol="1270" anchor="ctr" anchorCtr="0">
          <a:noAutofit/>
        </a:bodyPr>
        <a:lstStyle/>
        <a:p>
          <a:pPr marL="285750" lvl="1" indent="-285750" algn="l" defTabSz="1778000">
            <a:lnSpc>
              <a:spcPct val="90000"/>
            </a:lnSpc>
            <a:spcBef>
              <a:spcPct val="0"/>
            </a:spcBef>
            <a:spcAft>
              <a:spcPct val="15000"/>
            </a:spcAft>
            <a:buChar char="•"/>
          </a:pPr>
          <a:r>
            <a:rPr lang="en-US" altLang="zh-CN" sz="4000" kern="1200" dirty="0"/>
            <a:t>Objective 2</a:t>
          </a:r>
          <a:endParaRPr lang="zh-CN" altLang="en-US" sz="4000" kern="1200" dirty="0"/>
        </a:p>
      </dsp:txBody>
      <dsp:txXfrm rot="-5400000">
        <a:off x="780739" y="1871340"/>
        <a:ext cx="9594446" cy="654191"/>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5.png>
</file>

<file path=ppt/media/image6.sv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Welcome to our group's mini project presentation, I'm Zhang Han. Our topic is an application of what food can tell us, which is based on the what’s cooking dataset.</a:t>
            </a:r>
          </a:p>
        </p:txBody>
      </p:sp>
      <p:sp>
        <p:nvSpPr>
          <p:cNvPr id="110" name="Google Shape;11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752844ebc0_0_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1" name="Google Shape;291;g752844ebc0_0_5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So, after putting out all the common ingredients. We have here, the number of unique ingredients used only in each cuisine. From this graph, we can see which cuisine we will be more likely able to predict. Those with more unique ingredients should be more easily classified. That’s a brief view of the dataset we are using, next my partner will start explaining about using clustering to achieve our objective. </a:t>
            </a:r>
          </a:p>
        </p:txBody>
      </p:sp>
      <p:sp>
        <p:nvSpPr>
          <p:cNvPr id="292" name="Google Shape;292;g752844ebc0_0_5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Now let me talk further about how to realize the first objective.</a:t>
            </a:r>
          </a:p>
        </p:txBody>
      </p:sp>
      <p:sp>
        <p:nvSpPr>
          <p:cNvPr id="195" name="Google Shape;19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03629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The data is given as a list of cuisines with their ingredients. We can't directly use it for clustering, so there are three steps of data preparation.</a:t>
            </a:r>
          </a:p>
          <a:p>
            <a:pPr marL="0" lvl="0" indent="0" algn="l" rtl="0">
              <a:spcBef>
                <a:spcPts val="0"/>
              </a:spcBef>
              <a:spcAft>
                <a:spcPts val="0"/>
              </a:spcAft>
              <a:buNone/>
            </a:pPr>
            <a:r>
              <a:rPr lang="en-US" dirty="0"/>
              <a:t>First, convert it from the original list to a new list, the entries of which shows the number of dishes containing the specific ingredient in the cuisine, that is, the count of numbers of each ingredients in every cuisine.</a:t>
            </a:r>
          </a:p>
          <a:p>
            <a:pPr marL="0" lvl="0" indent="0" algn="l" rtl="0">
              <a:spcBef>
                <a:spcPts val="0"/>
              </a:spcBef>
              <a:spcAft>
                <a:spcPts val="0"/>
              </a:spcAft>
              <a:buNone/>
            </a:pPr>
            <a:r>
              <a:rPr lang="en-US" dirty="0"/>
              <a:t>Then, calculate the term frequency- inverse term frequency of the matrix, which shows the importance of a specific ingredient.</a:t>
            </a:r>
          </a:p>
          <a:p>
            <a:pPr marL="0" lvl="0" indent="0" algn="l" rtl="0">
              <a:spcBef>
                <a:spcPts val="0"/>
              </a:spcBef>
              <a:spcAft>
                <a:spcPts val="0"/>
              </a:spcAft>
              <a:buNone/>
            </a:pPr>
            <a:r>
              <a:rPr lang="en-US" dirty="0"/>
              <a:t>Last, use the principal component analysis to get a table of 2D coordinates of each cuisine. The 2D coordinates are what we used for clustering</a:t>
            </a:r>
          </a:p>
          <a:p>
            <a:pPr marL="0" lvl="0" indent="0" algn="l" rtl="0">
              <a:spcBef>
                <a:spcPts val="0"/>
              </a:spcBef>
              <a:spcAft>
                <a:spcPts val="0"/>
              </a:spcAft>
              <a:buNone/>
            </a:pPr>
            <a:endParaRPr dirty="0"/>
          </a:p>
        </p:txBody>
      </p:sp>
      <p:sp>
        <p:nvSpPr>
          <p:cNvPr id="178" name="Google Shape;17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lvl="0" indent="0" algn="l" rtl="0">
              <a:spcBef>
                <a:spcPts val="0"/>
              </a:spcBef>
              <a:spcAft>
                <a:spcPts val="0"/>
              </a:spcAft>
              <a:buNone/>
            </a:pPr>
            <a:r>
              <a:rPr lang="en-US" altLang="zh-CN" dirty="0"/>
              <a:t>Then, calculate the term frequency- inverse term frequency of the matrix, which shows the importance of a specific ingredient.</a:t>
            </a:r>
          </a:p>
          <a:p>
            <a:pPr marL="0" lvl="0" indent="0" algn="l" rtl="0">
              <a:spcBef>
                <a:spcPts val="0"/>
              </a:spcBef>
              <a:spcAft>
                <a:spcPts val="0"/>
              </a:spcAft>
              <a:buNone/>
            </a:pPr>
            <a:r>
              <a:rPr lang="en-US" altLang="zh-CN" dirty="0"/>
              <a:t>Last, use the principal component analysis to get a table of 2D coordinates of each cuisine. The 2D coordinates are what we used for clustering</a:t>
            </a:r>
          </a:p>
        </p:txBody>
      </p:sp>
      <p:sp>
        <p:nvSpPr>
          <p:cNvPr id="4" name="灯片编号占位符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5946409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ltLang="zh-CN" dirty="0"/>
              <a:t>For the clustering process, a suitable number of clusters is import. So we compute the within sum of squares at each assumed number of clusters. As shown in the picture, 3 is a suitable number.</a:t>
            </a:r>
          </a:p>
        </p:txBody>
      </p:sp>
      <p:sp>
        <p:nvSpPr>
          <p:cNvPr id="178" name="Google Shape;17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11347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So we applied the </a:t>
            </a:r>
            <a:r>
              <a:rPr lang="en-US" dirty="0" err="1"/>
              <a:t>kmeans</a:t>
            </a:r>
            <a:r>
              <a:rPr lang="en-US" dirty="0"/>
              <a:t>++ clustering method to get 3 groups of cuisines, label and show them as below. The area of the bubbles represents the number of ingredients in a cuisine and the overlapping of bubbles shows the similarities between cuisines. However, it is only based on the ingredients.</a:t>
            </a:r>
            <a:endParaRPr dirty="0"/>
          </a:p>
        </p:txBody>
      </p:sp>
      <p:sp>
        <p:nvSpPr>
          <p:cNvPr id="187" name="Google Shape;18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9200994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After removing the anomalies, there are still 90% of the cuisines exists and we get the following map. It perfectly fits our assumptions.</a:t>
            </a:r>
          </a:p>
        </p:txBody>
      </p:sp>
      <p:sp>
        <p:nvSpPr>
          <p:cNvPr id="4" name="灯片编号占位符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226493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Therefore, the conclusion is drawn. Although there are multiple factors affecting the cooking culture of a cuisine, in general, one can say that similar cuisines are also likely to be geographically close to each other. </a:t>
            </a:r>
          </a:p>
          <a:p>
            <a:pPr marL="0" lvl="0" indent="0" algn="l" rtl="0">
              <a:spcBef>
                <a:spcPts val="0"/>
              </a:spcBef>
              <a:spcAft>
                <a:spcPts val="0"/>
              </a:spcAft>
              <a:buNone/>
            </a:pPr>
            <a:endParaRPr dirty="0"/>
          </a:p>
        </p:txBody>
      </p:sp>
      <p:sp>
        <p:nvSpPr>
          <p:cNvPr id="178" name="Google Shape;17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597156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This objective is not only very interesting to me, but also makes me learn lots of things to realize it better, such as how to use PCA, sparse matrix, term frequency - inverse document frequency and how to plot a better picture using </a:t>
            </a:r>
            <a:r>
              <a:rPr lang="en-US" dirty="0" err="1"/>
              <a:t>basemap</a:t>
            </a:r>
            <a:r>
              <a:rPr lang="en-US" dirty="0"/>
              <a:t> and </a:t>
            </a:r>
            <a:r>
              <a:rPr lang="en-US" dirty="0" err="1"/>
              <a:t>pylab</a:t>
            </a:r>
            <a:r>
              <a:rPr lang="en-US" dirty="0"/>
              <a:t>. </a:t>
            </a:r>
          </a:p>
          <a:p>
            <a:pPr marL="0" lvl="0" indent="0" algn="l" rtl="0">
              <a:spcBef>
                <a:spcPts val="0"/>
              </a:spcBef>
              <a:spcAft>
                <a:spcPts val="0"/>
              </a:spcAft>
              <a:buNone/>
            </a:pPr>
            <a:r>
              <a:rPr lang="en-US" dirty="0"/>
              <a:t>That's all for objective 1. </a:t>
            </a:r>
          </a:p>
          <a:p>
            <a:pPr marL="0" lvl="0" indent="0" algn="l" rtl="0">
              <a:spcBef>
                <a:spcPts val="0"/>
              </a:spcBef>
              <a:spcAft>
                <a:spcPts val="0"/>
              </a:spcAft>
              <a:buNone/>
            </a:pPr>
            <a:r>
              <a:rPr lang="en-US" dirty="0"/>
              <a:t>Now, let my partner to present the following objective.</a:t>
            </a:r>
          </a:p>
          <a:p>
            <a:pPr marL="0" lvl="0" indent="0" algn="l" rtl="0">
              <a:spcBef>
                <a:spcPts val="0"/>
              </a:spcBef>
              <a:spcAft>
                <a:spcPts val="0"/>
              </a:spcAft>
              <a:buNone/>
            </a:pPr>
            <a:endParaRPr dirty="0"/>
          </a:p>
        </p:txBody>
      </p:sp>
      <p:sp>
        <p:nvSpPr>
          <p:cNvPr id="178" name="Google Shape;17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495673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This is the outline of our presentation, which contains 5 parts.</a:t>
            </a:r>
            <a:endParaRPr lang="zh-CN" altLang="en-US" dirty="0"/>
          </a:p>
        </p:txBody>
      </p:sp>
      <p:sp>
        <p:nvSpPr>
          <p:cNvPr id="4" name="灯片编号占位符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450715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We have come to the second objective, that is: to predict which cuisine the dish belong to based on ingredients given. To do that, we are using classification model.</a:t>
            </a:r>
            <a:endParaRPr dirty="0"/>
          </a:p>
        </p:txBody>
      </p:sp>
      <p:sp>
        <p:nvSpPr>
          <p:cNvPr id="388" name="Google Shape;38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752844ebc0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9" name="Google Shape;399;g752844ebc0_0_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First, as with clustering. To use the data, we use TF-IDF vectorizer to give weight to each words, each ingredients. </a:t>
            </a:r>
            <a:endParaRPr dirty="0"/>
          </a:p>
        </p:txBody>
      </p:sp>
      <p:sp>
        <p:nvSpPr>
          <p:cNvPr id="400" name="Google Shape;400;g752844ebc0_0_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21</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843da5f8fd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843da5f8fd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To do that, first we convert the ingredients from a list into one whole text. We use </a:t>
            </a:r>
            <a:r>
              <a:rPr lang="en-US" dirty="0" err="1"/>
              <a:t>tf-idf</a:t>
            </a:r>
            <a:r>
              <a:rPr lang="en-US" dirty="0"/>
              <a:t> vectorizer from </a:t>
            </a:r>
            <a:r>
              <a:rPr lang="en-US" dirty="0" err="1"/>
              <a:t>scikit</a:t>
            </a:r>
            <a:r>
              <a:rPr lang="en-US" dirty="0"/>
              <a:t> and got a result in the form of a matrix. This matrix consist of a vector for all the recipes. Each vector has more than 3000 value to account for all the different words that contain different weight. This is the input for machine learning model. </a:t>
            </a:r>
            <a:endParaRPr dirty="0"/>
          </a:p>
        </p:txBody>
      </p:sp>
      <p:sp>
        <p:nvSpPr>
          <p:cNvPr id="410" name="Google Shape;410;g843da5f8fd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22</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There are 6 Classification models that we are using. Initially, we don’t know which model will perform the best as it also depend on the data.</a:t>
            </a:r>
            <a:endParaRPr dirty="0"/>
          </a:p>
        </p:txBody>
      </p:sp>
      <p:sp>
        <p:nvSpPr>
          <p:cNvPr id="418" name="Google Shape;418;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is the Decision Tree Classifier that we have learned in class. </a:t>
            </a:r>
          </a:p>
        </p:txBody>
      </p:sp>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en-US" sz="1200" b="0" i="0" u="none" strike="noStrike" kern="0" cap="none" spc="0" normalizeH="0" baseline="0" noProof="0" smtClean="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24</a:t>
            </a:fld>
            <a:endParaRPr kumimoji="0" lang="en-US"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37013819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use Random Forest classifier, which is basically many decision tree ran from a randomly selected features, and then averages the result. </a:t>
            </a:r>
          </a:p>
        </p:txBody>
      </p:sp>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en-US" sz="1200" b="0" i="0" u="none" strike="noStrike" kern="0" cap="none" spc="0" normalizeH="0" baseline="0" noProof="0" smtClean="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25</a:t>
            </a:fld>
            <a:endParaRPr kumimoji="0" lang="en-US"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31117282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Third, we use linear support vector classifier, which basically using this picture, create a line that separate between the two classes. But instead of only two y &amp; x axis, we have more than 3000 features, and instead of a line, we have hyperplanes</a:t>
            </a:r>
          </a:p>
        </p:txBody>
      </p:sp>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en-US" sz="1200" b="0" i="0" u="none" strike="noStrike" kern="0" cap="none" spc="0" normalizeH="0" baseline="0" noProof="0" smtClean="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26</a:t>
            </a:fld>
            <a:endParaRPr kumimoji="0" lang="en-US"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33780889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Fourth, we use logistic regression. Logistic regression is somewhat similar to linear regression, except it give a binary result rather than continuous- and instead of fitting a line, logistic regression fit an s shaped logistic function. Thus it is useful as a classification model. </a:t>
            </a:r>
          </a:p>
        </p:txBody>
      </p:sp>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en-US" sz="1200" b="0" i="0" u="none" strike="noStrike" kern="0" cap="none" spc="0" normalizeH="0" baseline="0" noProof="0" smtClean="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27</a:t>
            </a:fld>
            <a:endParaRPr kumimoji="0" lang="en-US"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41613524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then, we use the Multinomial Naïve Bayes model, which use probability theory and calculate the most probable cuisine the dish belong to. </a:t>
            </a:r>
          </a:p>
        </p:txBody>
      </p:sp>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en-US" sz="1200" b="0" i="0" u="none" strike="noStrike" kern="0" cap="none" spc="0" normalizeH="0" baseline="0" noProof="0" smtClean="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28</a:t>
            </a:fld>
            <a:endParaRPr kumimoji="0" lang="en-US"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31201738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use voting classifier which integrate the result of the other models as our final model. </a:t>
            </a:r>
          </a:p>
        </p:txBody>
      </p:sp>
      <p:sp>
        <p:nvSpPr>
          <p:cNvPr id="4" name="Slide Number Placeholder 3"/>
          <p:cNvSpPr>
            <a:spLocks noGrp="1"/>
          </p:cNvSpPr>
          <p:nvPr>
            <p:ph type="sldNum"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en-US" sz="1200" b="0" i="0" u="none" strike="noStrike" kern="0" cap="none" spc="0" normalizeH="0" baseline="0" noProof="0" smtClean="0">
                <a:ln>
                  <a:noFill/>
                </a:ln>
                <a:solidFill>
                  <a:srgbClr val="000000"/>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29</a:t>
            </a:fld>
            <a:endParaRPr kumimoji="0" lang="en-US" sz="1200" b="0" i="0" u="none" strike="noStrike" kern="0" cap="none" spc="0" normalizeH="0" baseline="0" noProof="0">
              <a:ln>
                <a:noFill/>
              </a:ln>
              <a:solidFill>
                <a:srgbClr val="000000"/>
              </a:solidFill>
              <a:effectLst/>
              <a:uLnTx/>
              <a:uFillTx/>
              <a:latin typeface="Arial"/>
              <a:ea typeface="Arial"/>
              <a:cs typeface="Arial"/>
              <a:sym typeface="Arial"/>
            </a:endParaRPr>
          </a:p>
        </p:txBody>
      </p:sp>
    </p:spTree>
    <p:extLst>
      <p:ext uri="{BB962C8B-B14F-4D97-AF65-F5344CB8AC3E}">
        <p14:creationId xmlns:p14="http://schemas.microsoft.com/office/powerpoint/2010/main" val="29910975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First, for the project allocation of our group, it is shown in the slide. My partner is responsible for the basic exploration, the first three data visualizations and objective 2. I'm mainly responsible for the last three data visualizations, objective 1 and code integration.</a:t>
            </a:r>
          </a:p>
        </p:txBody>
      </p:sp>
      <p:sp>
        <p:nvSpPr>
          <p:cNvPr id="195" name="Google Shape;19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98671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843da5f8fd_0_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843da5f8fd_0_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Now, going to the result. Here, we have the confusion matrix and metric score of each models. as expected decision tree classifier perform the worst at a precision of only 61%. Decision Tree model does not fit with the many features our data have, we expect random forest to do better.</a:t>
            </a:r>
            <a:endParaRPr dirty="0"/>
          </a:p>
        </p:txBody>
      </p:sp>
      <p:sp>
        <p:nvSpPr>
          <p:cNvPr id="429" name="Google Shape;429;g843da5f8fd_0_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30</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843da5f8fd_0_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843da5f8fd_0_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And as expected, random forest classifier perform much better, having a precision of about 76%</a:t>
            </a:r>
            <a:endParaRPr dirty="0"/>
          </a:p>
        </p:txBody>
      </p:sp>
      <p:sp>
        <p:nvSpPr>
          <p:cNvPr id="437" name="Google Shape;437;g843da5f8fd_0_3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31</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843da5f8fd_0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843da5f8fd_0_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However, linear SVC perform better, giving precision of 78.5 %</a:t>
            </a:r>
            <a:endParaRPr dirty="0"/>
          </a:p>
        </p:txBody>
      </p:sp>
      <p:sp>
        <p:nvSpPr>
          <p:cNvPr id="445" name="Google Shape;445;g843da5f8fd_0_4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32</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843da5f8fd_0_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843da5f8fd_0_4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And logistic regression give the best result at precision and recall of 78.8%</a:t>
            </a:r>
            <a:endParaRPr dirty="0"/>
          </a:p>
        </p:txBody>
      </p:sp>
      <p:sp>
        <p:nvSpPr>
          <p:cNvPr id="453" name="Google Shape;453;g843da5f8fd_0_4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33</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843da5f8fd_0_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843da5f8fd_0_5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Naïve </a:t>
            </a:r>
            <a:r>
              <a:rPr lang="en-US" dirty="0" err="1"/>
              <a:t>bayes</a:t>
            </a:r>
            <a:r>
              <a:rPr lang="en-US" dirty="0"/>
              <a:t> give a lower precision due to the simple algorithm it uses</a:t>
            </a:r>
            <a:endParaRPr dirty="0"/>
          </a:p>
        </p:txBody>
      </p:sp>
      <p:sp>
        <p:nvSpPr>
          <p:cNvPr id="461" name="Google Shape;461;g843da5f8fd_0_5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34</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843da5f8fd_0_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843da5f8fd_0_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Finally, using a combination of the other models, we get the best result with precision of 79.7%. We think this is because the models can cover each other in this way. </a:t>
            </a:r>
            <a:endParaRPr dirty="0"/>
          </a:p>
        </p:txBody>
      </p:sp>
      <p:sp>
        <p:nvSpPr>
          <p:cNvPr id="469" name="Google Shape;469;g843da5f8fd_0_6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35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843da5f8fd_0_1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843da5f8fd_0_14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So in conclusion, using classification, we can correctly predict the cuisine of a dish almost 80% of the time. We have learned a lot from this project, and overall, we manage to achieve both objective using clustering and classification. </a:t>
            </a:r>
            <a:endParaRPr dirty="0"/>
          </a:p>
        </p:txBody>
      </p:sp>
      <p:sp>
        <p:nvSpPr>
          <p:cNvPr id="477" name="Google Shape;477;g843da5f8fd_0_14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36</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p3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Thank you for listening. </a:t>
            </a:r>
            <a:endParaRPr dirty="0"/>
          </a:p>
        </p:txBody>
      </p:sp>
      <p:sp>
        <p:nvSpPr>
          <p:cNvPr id="483" name="Google Shape;483;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Now, let's move to the next part. the what's cooking data provides us a table of cuisines with many dishes and the specific ingredients included in each of them. </a:t>
            </a:r>
          </a:p>
          <a:p>
            <a:pPr marL="0" lvl="0" indent="0" algn="l" rtl="0">
              <a:spcBef>
                <a:spcPts val="0"/>
              </a:spcBef>
              <a:spcAft>
                <a:spcPts val="0"/>
              </a:spcAft>
              <a:buNone/>
            </a:pPr>
            <a:r>
              <a:rPr lang="en-US" dirty="0"/>
              <a:t>Many food critics agree that ingredients are often associated with a cuisine as a result of geographical circumstance, cultural history, or both. So we want to explore the cooking culture behind the what's cooking data. That’s the first objective: determining if similar cuisines are also geographically close to each other using clustering. Clustering can divide the cuisines into few groups according to the similarities of their ingredients. Then from the geographical location of the cuisines in each cluster, we can draw the conclusion.</a:t>
            </a:r>
          </a:p>
          <a:p>
            <a:pPr marL="0" lvl="0" indent="0" algn="l" rtl="0">
              <a:spcBef>
                <a:spcPts val="0"/>
              </a:spcBef>
              <a:spcAft>
                <a:spcPts val="0"/>
              </a:spcAft>
              <a:buNone/>
            </a:pPr>
            <a:r>
              <a:rPr lang="en-US" dirty="0"/>
              <a:t>What's more, if there is the kind of cooking culture that a certain cuisine means high possibilities of some dishes and low possibilities of some other dishes, it's likely to realize our objective 2 using classification. classification can predict which cuisine a dish belongs to with the feedback of the prediction accuracy.</a:t>
            </a:r>
          </a:p>
          <a:p>
            <a:pPr marL="0" lvl="0" indent="0" algn="l" rtl="0">
              <a:spcBef>
                <a:spcPts val="0"/>
              </a:spcBef>
              <a:spcAft>
                <a:spcPts val="0"/>
              </a:spcAft>
              <a:buNone/>
            </a:pPr>
            <a:r>
              <a:rPr lang="en-US" dirty="0"/>
              <a:t>Next, I’ll pass to my partner to present.</a:t>
            </a:r>
          </a:p>
        </p:txBody>
      </p:sp>
      <p:sp>
        <p:nvSpPr>
          <p:cNvPr id="195" name="Google Shape;19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1762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Hi! I’m Dennis and I’m going to present to you the dataset that we use in this project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zh-CN" dirty="0"/>
              <a:t>(there are 6 data visualization pictures in total but because of the time limit, only 4 are presented here)</a:t>
            </a:r>
          </a:p>
          <a:p>
            <a:pPr marL="0" lvl="0" indent="0" algn="l" rtl="0">
              <a:lnSpc>
                <a:spcPct val="100000"/>
              </a:lnSpc>
              <a:spcBef>
                <a:spcPts val="0"/>
              </a:spcBef>
              <a:spcAft>
                <a:spcPts val="0"/>
              </a:spcAft>
              <a:buSzPts val="1400"/>
              <a:buNone/>
            </a:pPr>
            <a:endParaRPr dirty="0"/>
          </a:p>
        </p:txBody>
      </p:sp>
      <p:sp>
        <p:nvSpPr>
          <p:cNvPr id="242" name="Google Shape;242;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2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Just by </a:t>
            </a:r>
            <a:r>
              <a:rPr lang="en-US" dirty="0" err="1"/>
              <a:t>brielfly</a:t>
            </a:r>
            <a:r>
              <a:rPr lang="en-US" dirty="0"/>
              <a:t> seeing it, we can see that the dataset consist of 3 column. An id for each recipe, which cuisine the dish belong to, and the ingredients of the dish in list format. Exploring further, we know that this dataset consist of more than 39000 recipes with no Null value. There are 20 country cuisines, and a more than 6000 different ingredients. </a:t>
            </a:r>
            <a:endParaRPr dirty="0"/>
          </a:p>
        </p:txBody>
      </p:sp>
      <p:sp>
        <p:nvSpPr>
          <p:cNvPr id="253" name="Google Shape;253;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To give a better visualization of the dataset, we’ve created a graph of the number of recipes for each cuisine. Here, we can see that most of the dish are Mexican and Italian. </a:t>
            </a:r>
            <a:endParaRPr dirty="0"/>
          </a:p>
        </p:txBody>
      </p:sp>
      <p:sp>
        <p:nvSpPr>
          <p:cNvPr id="263" name="Google Shape;2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Next, we have the distribution of the recipe length. We can see that most of the recipes consist of about 10 different ingredients. </a:t>
            </a:r>
            <a:endParaRPr dirty="0"/>
          </a:p>
        </p:txBody>
      </p:sp>
      <p:sp>
        <p:nvSpPr>
          <p:cNvPr id="272" name="Google Shape;27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752844ebc0_0_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3" name="Google Shape;283;g752844ebc0_0_3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Another important things we want to know, are the common ingredients in all recipes. These are the ingredients that will not really help with our objectives of clustering and classification. </a:t>
            </a:r>
            <a:endParaRPr dirty="0"/>
          </a:p>
        </p:txBody>
      </p:sp>
      <p:sp>
        <p:nvSpPr>
          <p:cNvPr id="284" name="Google Shape;284;g752844ebc0_0_3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标题和内容" type="obj">
  <p:cSld name="OBJECT">
    <p:spTree>
      <p:nvGrpSpPr>
        <p:cNvPr id="1" name="Shape 16"/>
        <p:cNvGrpSpPr/>
        <p:nvPr/>
      </p:nvGrpSpPr>
      <p:grpSpPr>
        <a:xfrm>
          <a:off x="0" y="0"/>
          <a:ext cx="0" cy="0"/>
          <a:chOff x="0" y="0"/>
          <a:chExt cx="0" cy="0"/>
        </a:xfrm>
      </p:grpSpPr>
      <p:sp>
        <p:nvSpPr>
          <p:cNvPr id="17" name="Google Shape;17;p11"/>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11"/>
          <p:cNvSpPr txBox="1">
            <a:spLocks noGrp="1"/>
          </p:cNvSpPr>
          <p:nvPr>
            <p:ph type="body" idx="1"/>
          </p:nvPr>
        </p:nvSpPr>
        <p:spPr>
          <a:xfrm>
            <a:off x="1261872" y="1828800"/>
            <a:ext cx="8595360" cy="4351337"/>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a:lvl1pPr>
            <a:lvl2pPr marL="914400" lvl="1" indent="-342900" algn="l">
              <a:lnSpc>
                <a:spcPct val="90000"/>
              </a:lnSpc>
              <a:spcBef>
                <a:spcPts val="30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19" name="Google Shape;19;p11"/>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1"/>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1"/>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标题和竖排文字" type="vertTx">
  <p:cSld name="VERTICAL_TEXT">
    <p:spTree>
      <p:nvGrpSpPr>
        <p:cNvPr id="1" name="Shape 76"/>
        <p:cNvGrpSpPr/>
        <p:nvPr/>
      </p:nvGrpSpPr>
      <p:grpSpPr>
        <a:xfrm>
          <a:off x="0" y="0"/>
          <a:ext cx="0" cy="0"/>
          <a:chOff x="0" y="0"/>
          <a:chExt cx="0" cy="0"/>
        </a:xfrm>
      </p:grpSpPr>
      <p:sp>
        <p:nvSpPr>
          <p:cNvPr id="77" name="Google Shape;77;p23"/>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23"/>
          <p:cNvSpPr txBox="1">
            <a:spLocks noGrp="1"/>
          </p:cNvSpPr>
          <p:nvPr>
            <p:ph type="body" idx="1"/>
          </p:nvPr>
        </p:nvSpPr>
        <p:spPr>
          <a:xfrm rot="5400000">
            <a:off x="3383884" y="-293211"/>
            <a:ext cx="4351337" cy="859536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a:lvl1pPr>
            <a:lvl2pPr marL="914400" lvl="1" indent="-342900" algn="l">
              <a:lnSpc>
                <a:spcPct val="90000"/>
              </a:lnSpc>
              <a:spcBef>
                <a:spcPts val="30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79" name="Google Shape;79;p23"/>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23"/>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23"/>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竖排标题与文本" type="vertTitleAndTx">
  <p:cSld name="VERTICAL_TITLE_AND_VERTICAL_TEXT">
    <p:spTree>
      <p:nvGrpSpPr>
        <p:cNvPr id="1" name="Shape 82"/>
        <p:cNvGrpSpPr/>
        <p:nvPr/>
      </p:nvGrpSpPr>
      <p:grpSpPr>
        <a:xfrm>
          <a:off x="0" y="0"/>
          <a:ext cx="0" cy="0"/>
          <a:chOff x="0" y="0"/>
          <a:chExt cx="0" cy="0"/>
        </a:xfrm>
      </p:grpSpPr>
      <p:sp>
        <p:nvSpPr>
          <p:cNvPr id="83" name="Google Shape;83;p24"/>
          <p:cNvSpPr txBox="1">
            <a:spLocks noGrp="1"/>
          </p:cNvSpPr>
          <p:nvPr>
            <p:ph type="title"/>
          </p:nvPr>
        </p:nvSpPr>
        <p:spPr>
          <a:xfrm rot="5400000">
            <a:off x="6938169" y="2091531"/>
            <a:ext cx="5897562" cy="24765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24"/>
          <p:cNvSpPr txBox="1">
            <a:spLocks noGrp="1"/>
          </p:cNvSpPr>
          <p:nvPr>
            <p:ph type="body" idx="1"/>
          </p:nvPr>
        </p:nvSpPr>
        <p:spPr>
          <a:xfrm rot="5400000">
            <a:off x="1680369" y="-537369"/>
            <a:ext cx="5897562" cy="773430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a:lvl1pPr>
            <a:lvl2pPr marL="914400" lvl="1" indent="-342900" algn="l">
              <a:lnSpc>
                <a:spcPct val="90000"/>
              </a:lnSpc>
              <a:spcBef>
                <a:spcPts val="30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85" name="Google Shape;85;p24"/>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24"/>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4"/>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标题和内容" type="obj">
  <p:cSld name="OBJECT">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4" name="Google Shape;104;p15"/>
          <p:cNvSpPr txBox="1">
            <a:spLocks noGrp="1"/>
          </p:cNvSpPr>
          <p:nvPr>
            <p:ph type="body" idx="1"/>
          </p:nvPr>
        </p:nvSpPr>
        <p:spPr>
          <a:xfrm>
            <a:off x="1261872" y="1828800"/>
            <a:ext cx="8595360" cy="4351337"/>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a:lvl1pPr>
            <a:lvl2pPr marL="914400" lvl="1" indent="-342900" algn="l">
              <a:lnSpc>
                <a:spcPct val="90000"/>
              </a:lnSpc>
              <a:spcBef>
                <a:spcPts val="30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105" name="Google Shape;105;p15"/>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5"/>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15"/>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8A87A34-81AB-432B-8DAE-1953F412C126}" type="datetimeFigureOut">
              <a:rPr lang="en-US" smtClean="0"/>
              <a:pPr/>
              <a:t>4/30/2020</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40032598"/>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742056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zh-CN" altLang="en-US"/>
              <a:t>单击此处编辑母版标题样式</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8A87A34-81AB-432B-8DAE-1953F412C126}" type="datetimeFigureOut">
              <a:rPr lang="en-US" smtClean="0"/>
              <a:t>4/30/2020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24970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452526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zh-CN" altLang="en-US"/>
              <a:t>单击此处编辑母版文本样式</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4/30/2020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015710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4/30/2020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809544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4/30/2020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601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标题幻灯片" type="title">
  <p:cSld name="TITLE">
    <p:bg>
      <p:bgPr>
        <a:solidFill>
          <a:srgbClr val="292733"/>
        </a:solidFill>
        <a:effectLst/>
      </p:bgPr>
    </p:bg>
    <p:spTree>
      <p:nvGrpSpPr>
        <p:cNvPr id="1" name="Shape 22"/>
        <p:cNvGrpSpPr/>
        <p:nvPr/>
      </p:nvGrpSpPr>
      <p:grpSpPr>
        <a:xfrm>
          <a:off x="0" y="0"/>
          <a:ext cx="0" cy="0"/>
          <a:chOff x="0" y="0"/>
          <a:chExt cx="0" cy="0"/>
        </a:xfrm>
      </p:grpSpPr>
      <p:sp>
        <p:nvSpPr>
          <p:cNvPr id="23" name="Google Shape;23;p13"/>
          <p:cNvSpPr txBox="1">
            <a:spLocks noGrp="1"/>
          </p:cNvSpPr>
          <p:nvPr>
            <p:ph type="ctrTitle"/>
          </p:nvPr>
        </p:nvSpPr>
        <p:spPr>
          <a:xfrm>
            <a:off x="1261872" y="758952"/>
            <a:ext cx="9418320" cy="4041648"/>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chemeClr val="lt1"/>
              </a:buClr>
              <a:buSzPts val="7200"/>
              <a:buFont typeface="Century Schoolbook"/>
              <a:buNone/>
              <a:defRPr sz="7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3"/>
          <p:cNvSpPr txBox="1">
            <a:spLocks noGrp="1"/>
          </p:cNvSpPr>
          <p:nvPr>
            <p:ph type="subTitle" idx="1"/>
          </p:nvPr>
        </p:nvSpPr>
        <p:spPr>
          <a:xfrm>
            <a:off x="1261872" y="4800600"/>
            <a:ext cx="9418320" cy="1691640"/>
          </a:xfrm>
          <a:prstGeom prst="rect">
            <a:avLst/>
          </a:prstGeom>
          <a:noFill/>
          <a:ln>
            <a:noFill/>
          </a:ln>
        </p:spPr>
        <p:txBody>
          <a:bodyPr spcFirstLastPara="1" wrap="square" lIns="91425" tIns="45700" rIns="91425" bIns="45700" anchor="t" anchorCtr="0">
            <a:normAutofit/>
          </a:bodyPr>
          <a:lstStyle>
            <a:lvl1pPr lvl="0" algn="l">
              <a:lnSpc>
                <a:spcPct val="95000"/>
              </a:lnSpc>
              <a:spcBef>
                <a:spcPts val="1400"/>
              </a:spcBef>
              <a:spcAft>
                <a:spcPts val="0"/>
              </a:spcAft>
              <a:buSzPts val="1760"/>
              <a:buNone/>
              <a:defRPr sz="2200">
                <a:solidFill>
                  <a:srgbClr val="BFBFBF"/>
                </a:solidFill>
              </a:defRPr>
            </a:lvl1pPr>
            <a:lvl2pPr lvl="1" algn="ctr">
              <a:lnSpc>
                <a:spcPct val="90000"/>
              </a:lnSpc>
              <a:spcBef>
                <a:spcPts val="300"/>
              </a:spcBef>
              <a:spcAft>
                <a:spcPts val="0"/>
              </a:spcAft>
              <a:buSzPts val="2200"/>
              <a:buNone/>
              <a:defRPr sz="2200"/>
            </a:lvl2pPr>
            <a:lvl3pPr lvl="2" algn="ctr">
              <a:lnSpc>
                <a:spcPct val="90000"/>
              </a:lnSpc>
              <a:spcBef>
                <a:spcPts val="300"/>
              </a:spcBef>
              <a:spcAft>
                <a:spcPts val="0"/>
              </a:spcAft>
              <a:buSzPts val="2200"/>
              <a:buNone/>
              <a:defRPr sz="2200"/>
            </a:lvl3pPr>
            <a:lvl4pPr lvl="3" algn="ctr">
              <a:lnSpc>
                <a:spcPct val="90000"/>
              </a:lnSpc>
              <a:spcBef>
                <a:spcPts val="300"/>
              </a:spcBef>
              <a:spcAft>
                <a:spcPts val="0"/>
              </a:spcAft>
              <a:buSzPts val="2000"/>
              <a:buNone/>
              <a:defRPr sz="2000"/>
            </a:lvl4pPr>
            <a:lvl5pPr lvl="4" algn="ctr">
              <a:lnSpc>
                <a:spcPct val="90000"/>
              </a:lnSpc>
              <a:spcBef>
                <a:spcPts val="300"/>
              </a:spcBef>
              <a:spcAft>
                <a:spcPts val="0"/>
              </a:spcAft>
              <a:buSzPts val="2000"/>
              <a:buNone/>
              <a:defRPr sz="2000"/>
            </a:lvl5pPr>
            <a:lvl6pPr lvl="5" algn="ctr">
              <a:lnSpc>
                <a:spcPct val="90000"/>
              </a:lnSpc>
              <a:spcBef>
                <a:spcPts val="300"/>
              </a:spcBef>
              <a:spcAft>
                <a:spcPts val="0"/>
              </a:spcAft>
              <a:buSzPts val="2000"/>
              <a:buNone/>
              <a:defRPr sz="2000"/>
            </a:lvl6pPr>
            <a:lvl7pPr lvl="6" algn="ctr">
              <a:lnSpc>
                <a:spcPct val="90000"/>
              </a:lnSpc>
              <a:spcBef>
                <a:spcPts val="300"/>
              </a:spcBef>
              <a:spcAft>
                <a:spcPts val="0"/>
              </a:spcAft>
              <a:buSzPts val="2000"/>
              <a:buNone/>
              <a:defRPr sz="2000"/>
            </a:lvl7pPr>
            <a:lvl8pPr lvl="7" algn="ctr">
              <a:lnSpc>
                <a:spcPct val="90000"/>
              </a:lnSpc>
              <a:spcBef>
                <a:spcPts val="300"/>
              </a:spcBef>
              <a:spcAft>
                <a:spcPts val="0"/>
              </a:spcAft>
              <a:buSzPts val="2000"/>
              <a:buNone/>
              <a:defRPr sz="2000"/>
            </a:lvl8pPr>
            <a:lvl9pPr lvl="8" algn="ctr">
              <a:lnSpc>
                <a:spcPct val="90000"/>
              </a:lnSpc>
              <a:spcBef>
                <a:spcPts val="300"/>
              </a:spcBef>
              <a:spcAft>
                <a:spcPts val="300"/>
              </a:spcAft>
              <a:buSzPts val="2000"/>
              <a:buNone/>
              <a:defRPr sz="2000"/>
            </a:lvl9pPr>
          </a:lstStyle>
          <a:p>
            <a:endParaRPr/>
          </a:p>
        </p:txBody>
      </p:sp>
      <p:sp>
        <p:nvSpPr>
          <p:cNvPr id="25" name="Google Shape;25;p13"/>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7F7F7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3"/>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A5A5A5"/>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3"/>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sz="3600" b="0" i="0" u="none" strike="noStrike" cap="none">
                <a:solidFill>
                  <a:srgbClr val="A5A5A5"/>
                </a:solidFill>
                <a:latin typeface="Century Schoolbook"/>
                <a:ea typeface="Century Schoolbook"/>
                <a:cs typeface="Century Schoolbook"/>
                <a:sym typeface="Century Schoolbook"/>
              </a:defRPr>
            </a:lvl1pPr>
            <a:lvl2pPr marL="0" lvl="1" indent="0" algn="ctr">
              <a:spcBef>
                <a:spcPts val="0"/>
              </a:spcBef>
              <a:buNone/>
              <a:defRPr sz="3600" b="0" i="0" u="none" strike="noStrike" cap="none">
                <a:solidFill>
                  <a:srgbClr val="A5A5A5"/>
                </a:solidFill>
                <a:latin typeface="Century Schoolbook"/>
                <a:ea typeface="Century Schoolbook"/>
                <a:cs typeface="Century Schoolbook"/>
                <a:sym typeface="Century Schoolbook"/>
              </a:defRPr>
            </a:lvl2pPr>
            <a:lvl3pPr marL="0" lvl="2" indent="0" algn="ctr">
              <a:spcBef>
                <a:spcPts val="0"/>
              </a:spcBef>
              <a:buNone/>
              <a:defRPr sz="3600" b="0" i="0" u="none" strike="noStrike" cap="none">
                <a:solidFill>
                  <a:srgbClr val="A5A5A5"/>
                </a:solidFill>
                <a:latin typeface="Century Schoolbook"/>
                <a:ea typeface="Century Schoolbook"/>
                <a:cs typeface="Century Schoolbook"/>
                <a:sym typeface="Century Schoolbook"/>
              </a:defRPr>
            </a:lvl3pPr>
            <a:lvl4pPr marL="0" lvl="3" indent="0" algn="ctr">
              <a:spcBef>
                <a:spcPts val="0"/>
              </a:spcBef>
              <a:buNone/>
              <a:defRPr sz="3600" b="0" i="0" u="none" strike="noStrike" cap="none">
                <a:solidFill>
                  <a:srgbClr val="A5A5A5"/>
                </a:solidFill>
                <a:latin typeface="Century Schoolbook"/>
                <a:ea typeface="Century Schoolbook"/>
                <a:cs typeface="Century Schoolbook"/>
                <a:sym typeface="Century Schoolbook"/>
              </a:defRPr>
            </a:lvl4pPr>
            <a:lvl5pPr marL="0" lvl="4" indent="0" algn="ctr">
              <a:spcBef>
                <a:spcPts val="0"/>
              </a:spcBef>
              <a:buNone/>
              <a:defRPr sz="3600" b="0" i="0" u="none" strike="noStrike" cap="none">
                <a:solidFill>
                  <a:srgbClr val="A5A5A5"/>
                </a:solidFill>
                <a:latin typeface="Century Schoolbook"/>
                <a:ea typeface="Century Schoolbook"/>
                <a:cs typeface="Century Schoolbook"/>
                <a:sym typeface="Century Schoolbook"/>
              </a:defRPr>
            </a:lvl5pPr>
            <a:lvl6pPr marL="0" lvl="5" indent="0" algn="ctr">
              <a:spcBef>
                <a:spcPts val="0"/>
              </a:spcBef>
              <a:buNone/>
              <a:defRPr sz="3600" b="0" i="0" u="none" strike="noStrike" cap="none">
                <a:solidFill>
                  <a:srgbClr val="A5A5A5"/>
                </a:solidFill>
                <a:latin typeface="Century Schoolbook"/>
                <a:ea typeface="Century Schoolbook"/>
                <a:cs typeface="Century Schoolbook"/>
                <a:sym typeface="Century Schoolbook"/>
              </a:defRPr>
            </a:lvl6pPr>
            <a:lvl7pPr marL="0" lvl="6" indent="0" algn="ctr">
              <a:spcBef>
                <a:spcPts val="0"/>
              </a:spcBef>
              <a:buNone/>
              <a:defRPr sz="3600" b="0" i="0" u="none" strike="noStrike" cap="none">
                <a:solidFill>
                  <a:srgbClr val="A5A5A5"/>
                </a:solidFill>
                <a:latin typeface="Century Schoolbook"/>
                <a:ea typeface="Century Schoolbook"/>
                <a:cs typeface="Century Schoolbook"/>
                <a:sym typeface="Century Schoolbook"/>
              </a:defRPr>
            </a:lvl7pPr>
            <a:lvl8pPr marL="0" lvl="7" indent="0" algn="ctr">
              <a:spcBef>
                <a:spcPts val="0"/>
              </a:spcBef>
              <a:buNone/>
              <a:defRPr sz="3600" b="0" i="0" u="none" strike="noStrike" cap="none">
                <a:solidFill>
                  <a:srgbClr val="A5A5A5"/>
                </a:solidFill>
                <a:latin typeface="Century Schoolbook"/>
                <a:ea typeface="Century Schoolbook"/>
                <a:cs typeface="Century Schoolbook"/>
                <a:sym typeface="Century Schoolbook"/>
              </a:defRPr>
            </a:lvl8pPr>
            <a:lvl9pPr marL="0" lvl="8" indent="0" algn="ctr">
              <a:spcBef>
                <a:spcPts val="0"/>
              </a:spcBef>
              <a:buNone/>
              <a:defRPr sz="3600" b="0" i="0" u="none" strike="noStrike" cap="none">
                <a:solidFill>
                  <a:srgbClr val="A5A5A5"/>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
        <p:nvSpPr>
          <p:cNvPr id="28" name="Google Shape;28;p13"/>
          <p:cNvSpPr/>
          <p:nvPr/>
        </p:nvSpPr>
        <p:spPr>
          <a:xfrm>
            <a:off x="0" y="0"/>
            <a:ext cx="457200"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zh-CN" altLang="en-US"/>
              <a:t>单击此处编辑母版标题样式</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smtClean="0"/>
              <a:t>4/30/2020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78243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smtClean="0"/>
              <a:t>4/30/2020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90377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365169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4/30/2020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960750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标题和内容" type="obj">
  <p:cSld name="标题和内容">
    <p:spTree>
      <p:nvGrpSpPr>
        <p:cNvPr id="1" name="Shape 95"/>
        <p:cNvGrpSpPr/>
        <p:nvPr/>
      </p:nvGrpSpPr>
      <p:grpSpPr>
        <a:xfrm>
          <a:off x="0" y="0"/>
          <a:ext cx="0" cy="0"/>
          <a:chOff x="0" y="0"/>
          <a:chExt cx="0" cy="0"/>
        </a:xfrm>
      </p:grpSpPr>
      <p:sp>
        <p:nvSpPr>
          <p:cNvPr id="96" name="Google Shape;96;p15"/>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15"/>
          <p:cNvSpPr txBox="1">
            <a:spLocks noGrp="1"/>
          </p:cNvSpPr>
          <p:nvPr>
            <p:ph type="body" idx="1"/>
          </p:nvPr>
        </p:nvSpPr>
        <p:spPr>
          <a:xfrm>
            <a:off x="1261872" y="1828800"/>
            <a:ext cx="8595360" cy="4351337"/>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a:lvl1pPr>
            <a:lvl2pPr marL="914400" lvl="1" indent="-342900" algn="l">
              <a:lnSpc>
                <a:spcPct val="90000"/>
              </a:lnSpc>
              <a:spcBef>
                <a:spcPts val="30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98" name="Google Shape;98;p15"/>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15"/>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15"/>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2142359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标题和内容" type="obj">
  <p:cSld name="标题和内容">
    <p:spTree>
      <p:nvGrpSpPr>
        <p:cNvPr id="1" name="Shape 16"/>
        <p:cNvGrpSpPr/>
        <p:nvPr/>
      </p:nvGrpSpPr>
      <p:grpSpPr>
        <a:xfrm>
          <a:off x="0" y="0"/>
          <a:ext cx="0" cy="0"/>
          <a:chOff x="0" y="0"/>
          <a:chExt cx="0" cy="0"/>
        </a:xfrm>
      </p:grpSpPr>
      <p:sp>
        <p:nvSpPr>
          <p:cNvPr id="17" name="Google Shape;17;p11"/>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1"/>
          <p:cNvSpPr txBox="1">
            <a:spLocks noGrp="1"/>
          </p:cNvSpPr>
          <p:nvPr>
            <p:ph type="body" idx="1"/>
          </p:nvPr>
        </p:nvSpPr>
        <p:spPr>
          <a:xfrm>
            <a:off x="1261872" y="1828800"/>
            <a:ext cx="8595360" cy="4351337"/>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a:lvl1pPr>
            <a:lvl2pPr marL="914400" lvl="1" indent="-342900" algn="l">
              <a:lnSpc>
                <a:spcPct val="90000"/>
              </a:lnSpc>
              <a:spcBef>
                <a:spcPts val="30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19" name="Google Shape;19;p11"/>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1"/>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1"/>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9087592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标题幻灯片" type="title">
  <p:cSld name="标题幻灯片">
    <p:bg>
      <p:bgPr>
        <a:solidFill>
          <a:srgbClr val="292733"/>
        </a:solidFill>
        <a:effectLst/>
      </p:bgPr>
    </p:bg>
    <p:spTree>
      <p:nvGrpSpPr>
        <p:cNvPr id="1" name="Shape 22"/>
        <p:cNvGrpSpPr/>
        <p:nvPr/>
      </p:nvGrpSpPr>
      <p:grpSpPr>
        <a:xfrm>
          <a:off x="0" y="0"/>
          <a:ext cx="0" cy="0"/>
          <a:chOff x="0" y="0"/>
          <a:chExt cx="0" cy="0"/>
        </a:xfrm>
      </p:grpSpPr>
      <p:sp>
        <p:nvSpPr>
          <p:cNvPr id="23" name="Google Shape;23;p13"/>
          <p:cNvSpPr txBox="1">
            <a:spLocks noGrp="1"/>
          </p:cNvSpPr>
          <p:nvPr>
            <p:ph type="ctrTitle"/>
          </p:nvPr>
        </p:nvSpPr>
        <p:spPr>
          <a:xfrm>
            <a:off x="1261872" y="758952"/>
            <a:ext cx="9418320" cy="4041648"/>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chemeClr val="lt1"/>
              </a:buClr>
              <a:buSzPts val="7200"/>
              <a:buFont typeface="Century Schoolbook"/>
              <a:buNone/>
              <a:defRPr sz="72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3"/>
          <p:cNvSpPr txBox="1">
            <a:spLocks noGrp="1"/>
          </p:cNvSpPr>
          <p:nvPr>
            <p:ph type="subTitle" idx="1"/>
          </p:nvPr>
        </p:nvSpPr>
        <p:spPr>
          <a:xfrm>
            <a:off x="1261872" y="4800600"/>
            <a:ext cx="9418320" cy="1691640"/>
          </a:xfrm>
          <a:prstGeom prst="rect">
            <a:avLst/>
          </a:prstGeom>
          <a:noFill/>
          <a:ln>
            <a:noFill/>
          </a:ln>
        </p:spPr>
        <p:txBody>
          <a:bodyPr spcFirstLastPara="1" wrap="square" lIns="91425" tIns="45700" rIns="91425" bIns="45700" anchor="t" anchorCtr="0">
            <a:normAutofit/>
          </a:bodyPr>
          <a:lstStyle>
            <a:lvl1pPr lvl="0" algn="l">
              <a:lnSpc>
                <a:spcPct val="95000"/>
              </a:lnSpc>
              <a:spcBef>
                <a:spcPts val="1400"/>
              </a:spcBef>
              <a:spcAft>
                <a:spcPts val="0"/>
              </a:spcAft>
              <a:buSzPts val="1760"/>
              <a:buNone/>
              <a:defRPr sz="2200">
                <a:solidFill>
                  <a:srgbClr val="BFBFBF"/>
                </a:solidFill>
              </a:defRPr>
            </a:lvl1pPr>
            <a:lvl2pPr lvl="1" algn="ctr">
              <a:lnSpc>
                <a:spcPct val="90000"/>
              </a:lnSpc>
              <a:spcBef>
                <a:spcPts val="300"/>
              </a:spcBef>
              <a:spcAft>
                <a:spcPts val="0"/>
              </a:spcAft>
              <a:buSzPts val="2200"/>
              <a:buNone/>
              <a:defRPr sz="2200"/>
            </a:lvl2pPr>
            <a:lvl3pPr lvl="2" algn="ctr">
              <a:lnSpc>
                <a:spcPct val="90000"/>
              </a:lnSpc>
              <a:spcBef>
                <a:spcPts val="300"/>
              </a:spcBef>
              <a:spcAft>
                <a:spcPts val="0"/>
              </a:spcAft>
              <a:buSzPts val="2200"/>
              <a:buNone/>
              <a:defRPr sz="2200"/>
            </a:lvl3pPr>
            <a:lvl4pPr lvl="3" algn="ctr">
              <a:lnSpc>
                <a:spcPct val="90000"/>
              </a:lnSpc>
              <a:spcBef>
                <a:spcPts val="300"/>
              </a:spcBef>
              <a:spcAft>
                <a:spcPts val="0"/>
              </a:spcAft>
              <a:buSzPts val="2000"/>
              <a:buNone/>
              <a:defRPr sz="2000"/>
            </a:lvl4pPr>
            <a:lvl5pPr lvl="4" algn="ctr">
              <a:lnSpc>
                <a:spcPct val="90000"/>
              </a:lnSpc>
              <a:spcBef>
                <a:spcPts val="300"/>
              </a:spcBef>
              <a:spcAft>
                <a:spcPts val="0"/>
              </a:spcAft>
              <a:buSzPts val="2000"/>
              <a:buNone/>
              <a:defRPr sz="2000"/>
            </a:lvl5pPr>
            <a:lvl6pPr lvl="5" algn="ctr">
              <a:lnSpc>
                <a:spcPct val="90000"/>
              </a:lnSpc>
              <a:spcBef>
                <a:spcPts val="300"/>
              </a:spcBef>
              <a:spcAft>
                <a:spcPts val="0"/>
              </a:spcAft>
              <a:buSzPts val="2000"/>
              <a:buNone/>
              <a:defRPr sz="2000"/>
            </a:lvl6pPr>
            <a:lvl7pPr lvl="6" algn="ctr">
              <a:lnSpc>
                <a:spcPct val="90000"/>
              </a:lnSpc>
              <a:spcBef>
                <a:spcPts val="300"/>
              </a:spcBef>
              <a:spcAft>
                <a:spcPts val="0"/>
              </a:spcAft>
              <a:buSzPts val="2000"/>
              <a:buNone/>
              <a:defRPr sz="2000"/>
            </a:lvl7pPr>
            <a:lvl8pPr lvl="7" algn="ctr">
              <a:lnSpc>
                <a:spcPct val="90000"/>
              </a:lnSpc>
              <a:spcBef>
                <a:spcPts val="300"/>
              </a:spcBef>
              <a:spcAft>
                <a:spcPts val="0"/>
              </a:spcAft>
              <a:buSzPts val="2000"/>
              <a:buNone/>
              <a:defRPr sz="2000"/>
            </a:lvl8pPr>
            <a:lvl9pPr lvl="8" algn="ctr">
              <a:lnSpc>
                <a:spcPct val="90000"/>
              </a:lnSpc>
              <a:spcBef>
                <a:spcPts val="300"/>
              </a:spcBef>
              <a:spcAft>
                <a:spcPts val="300"/>
              </a:spcAft>
              <a:buSzPts val="2000"/>
              <a:buNone/>
              <a:defRPr sz="2000"/>
            </a:lvl9pPr>
          </a:lstStyle>
          <a:p>
            <a:endParaRPr/>
          </a:p>
        </p:txBody>
      </p:sp>
      <p:sp>
        <p:nvSpPr>
          <p:cNvPr id="25" name="Google Shape;25;p13"/>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3"/>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rgbClr val="A5A5A5"/>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3"/>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A5A5A5"/>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A5A5A5"/>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A5A5A5"/>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A5A5A5"/>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A5A5A5"/>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A5A5A5"/>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A5A5A5"/>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A5A5A5"/>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A5A5A5"/>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
        <p:nvSpPr>
          <p:cNvPr id="28" name="Google Shape;28;p13"/>
          <p:cNvSpPr/>
          <p:nvPr/>
        </p:nvSpPr>
        <p:spPr>
          <a:xfrm>
            <a:off x="0" y="0"/>
            <a:ext cx="457200" cy="6858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77574673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节标题" type="secHead">
  <p:cSld name="节标题">
    <p:spTree>
      <p:nvGrpSpPr>
        <p:cNvPr id="1" name="Shape 29"/>
        <p:cNvGrpSpPr/>
        <p:nvPr/>
      </p:nvGrpSpPr>
      <p:grpSpPr>
        <a:xfrm>
          <a:off x="0" y="0"/>
          <a:ext cx="0" cy="0"/>
          <a:chOff x="0" y="0"/>
          <a:chExt cx="0" cy="0"/>
        </a:xfrm>
      </p:grpSpPr>
      <p:sp>
        <p:nvSpPr>
          <p:cNvPr id="30" name="Google Shape;30;p16"/>
          <p:cNvSpPr txBox="1">
            <a:spLocks noGrp="1"/>
          </p:cNvSpPr>
          <p:nvPr>
            <p:ph type="title"/>
          </p:nvPr>
        </p:nvSpPr>
        <p:spPr>
          <a:xfrm>
            <a:off x="1261872" y="758952"/>
            <a:ext cx="9418320" cy="4041648"/>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chemeClr val="dk1"/>
              </a:buClr>
              <a:buSzPts val="7200"/>
              <a:buFont typeface="Century Schoolbook"/>
              <a:buNone/>
              <a:defRPr sz="72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6"/>
          <p:cNvSpPr txBox="1">
            <a:spLocks noGrp="1"/>
          </p:cNvSpPr>
          <p:nvPr>
            <p:ph type="body" idx="1"/>
          </p:nvPr>
        </p:nvSpPr>
        <p:spPr>
          <a:xfrm>
            <a:off x="1261872" y="4800600"/>
            <a:ext cx="9418320" cy="1691640"/>
          </a:xfrm>
          <a:prstGeom prst="rect">
            <a:avLst/>
          </a:prstGeom>
          <a:noFill/>
          <a:ln>
            <a:noFill/>
          </a:ln>
        </p:spPr>
        <p:txBody>
          <a:bodyPr spcFirstLastPara="1" wrap="square" lIns="91425" tIns="45700" rIns="91425" bIns="45700" anchor="t" anchorCtr="0">
            <a:normAutofit/>
          </a:bodyPr>
          <a:lstStyle>
            <a:lvl1pPr marL="457200" lvl="0" indent="-228600" algn="l">
              <a:lnSpc>
                <a:spcPct val="95000"/>
              </a:lnSpc>
              <a:spcBef>
                <a:spcPts val="1400"/>
              </a:spcBef>
              <a:spcAft>
                <a:spcPts val="0"/>
              </a:spcAft>
              <a:buSzPts val="1760"/>
              <a:buNone/>
              <a:defRPr sz="2200">
                <a:solidFill>
                  <a:srgbClr val="595959"/>
                </a:solidFill>
              </a:defRPr>
            </a:lvl1pPr>
            <a:lvl2pPr marL="914400" lvl="1" indent="-228600" algn="l">
              <a:lnSpc>
                <a:spcPct val="90000"/>
              </a:lnSpc>
              <a:spcBef>
                <a:spcPts val="300"/>
              </a:spcBef>
              <a:spcAft>
                <a:spcPts val="0"/>
              </a:spcAft>
              <a:buSzPts val="1800"/>
              <a:buNone/>
              <a:defRPr sz="1800">
                <a:solidFill>
                  <a:srgbClr val="888888"/>
                </a:solidFill>
              </a:defRPr>
            </a:lvl2pPr>
            <a:lvl3pPr marL="1371600" lvl="2" indent="-228600" algn="l">
              <a:lnSpc>
                <a:spcPct val="90000"/>
              </a:lnSpc>
              <a:spcBef>
                <a:spcPts val="300"/>
              </a:spcBef>
              <a:spcAft>
                <a:spcPts val="0"/>
              </a:spcAft>
              <a:buSzPts val="1600"/>
              <a:buNone/>
              <a:defRPr sz="1600">
                <a:solidFill>
                  <a:srgbClr val="888888"/>
                </a:solidFill>
              </a:defRPr>
            </a:lvl3pPr>
            <a:lvl4pPr marL="1828800" lvl="3" indent="-228600" algn="l">
              <a:lnSpc>
                <a:spcPct val="90000"/>
              </a:lnSpc>
              <a:spcBef>
                <a:spcPts val="300"/>
              </a:spcBef>
              <a:spcAft>
                <a:spcPts val="0"/>
              </a:spcAft>
              <a:buSzPts val="1400"/>
              <a:buNone/>
              <a:defRPr sz="1400">
                <a:solidFill>
                  <a:srgbClr val="888888"/>
                </a:solidFill>
              </a:defRPr>
            </a:lvl4pPr>
            <a:lvl5pPr marL="2286000" lvl="4" indent="-228600" algn="l">
              <a:lnSpc>
                <a:spcPct val="90000"/>
              </a:lnSpc>
              <a:spcBef>
                <a:spcPts val="300"/>
              </a:spcBef>
              <a:spcAft>
                <a:spcPts val="0"/>
              </a:spcAft>
              <a:buSzPts val="1400"/>
              <a:buNone/>
              <a:defRPr sz="1400">
                <a:solidFill>
                  <a:srgbClr val="888888"/>
                </a:solidFill>
              </a:defRPr>
            </a:lvl5pPr>
            <a:lvl6pPr marL="2743200" lvl="5" indent="-228600" algn="l">
              <a:lnSpc>
                <a:spcPct val="90000"/>
              </a:lnSpc>
              <a:spcBef>
                <a:spcPts val="300"/>
              </a:spcBef>
              <a:spcAft>
                <a:spcPts val="0"/>
              </a:spcAft>
              <a:buSzPts val="1400"/>
              <a:buNone/>
              <a:defRPr sz="1400">
                <a:solidFill>
                  <a:srgbClr val="888888"/>
                </a:solidFill>
              </a:defRPr>
            </a:lvl6pPr>
            <a:lvl7pPr marL="3200400" lvl="6" indent="-228600" algn="l">
              <a:lnSpc>
                <a:spcPct val="90000"/>
              </a:lnSpc>
              <a:spcBef>
                <a:spcPts val="300"/>
              </a:spcBef>
              <a:spcAft>
                <a:spcPts val="0"/>
              </a:spcAft>
              <a:buSzPts val="1400"/>
              <a:buNone/>
              <a:defRPr sz="1400">
                <a:solidFill>
                  <a:srgbClr val="888888"/>
                </a:solidFill>
              </a:defRPr>
            </a:lvl7pPr>
            <a:lvl8pPr marL="3657600" lvl="7" indent="-228600" algn="l">
              <a:lnSpc>
                <a:spcPct val="90000"/>
              </a:lnSpc>
              <a:spcBef>
                <a:spcPts val="300"/>
              </a:spcBef>
              <a:spcAft>
                <a:spcPts val="0"/>
              </a:spcAft>
              <a:buSzPts val="1400"/>
              <a:buNone/>
              <a:defRPr sz="1400">
                <a:solidFill>
                  <a:srgbClr val="888888"/>
                </a:solidFill>
              </a:defRPr>
            </a:lvl8pPr>
            <a:lvl9pPr marL="4114800" lvl="8" indent="-228600" algn="l">
              <a:lnSpc>
                <a:spcPct val="90000"/>
              </a:lnSpc>
              <a:spcBef>
                <a:spcPts val="300"/>
              </a:spcBef>
              <a:spcAft>
                <a:spcPts val="300"/>
              </a:spcAft>
              <a:buSzPts val="1400"/>
              <a:buNone/>
              <a:defRPr sz="1400">
                <a:solidFill>
                  <a:srgbClr val="888888"/>
                </a:solidFill>
              </a:defRPr>
            </a:lvl9pPr>
          </a:lstStyle>
          <a:p>
            <a:endParaRPr/>
          </a:p>
        </p:txBody>
      </p:sp>
      <p:sp>
        <p:nvSpPr>
          <p:cNvPr id="32" name="Google Shape;32;p16"/>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16"/>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6"/>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16"/>
          <p:cNvSpPr/>
          <p:nvPr/>
        </p:nvSpPr>
        <p:spPr>
          <a:xfrm>
            <a:off x="0" y="0"/>
            <a:ext cx="457200" cy="6858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7485886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两栏内容" type="twoObj">
  <p:cSld name="两栏内容">
    <p:spTree>
      <p:nvGrpSpPr>
        <p:cNvPr id="1" name="Shape 36"/>
        <p:cNvGrpSpPr/>
        <p:nvPr/>
      </p:nvGrpSpPr>
      <p:grpSpPr>
        <a:xfrm>
          <a:off x="0" y="0"/>
          <a:ext cx="0" cy="0"/>
          <a:chOff x="0" y="0"/>
          <a:chExt cx="0" cy="0"/>
        </a:xfrm>
      </p:grpSpPr>
      <p:sp>
        <p:nvSpPr>
          <p:cNvPr id="37" name="Google Shape;37;p17"/>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7"/>
          <p:cNvSpPr txBox="1">
            <a:spLocks noGrp="1"/>
          </p:cNvSpPr>
          <p:nvPr>
            <p:ph type="body" idx="1"/>
          </p:nvPr>
        </p:nvSpPr>
        <p:spPr>
          <a:xfrm>
            <a:off x="1261872" y="1828800"/>
            <a:ext cx="4480560" cy="4351337"/>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39" name="Google Shape;39;p17"/>
          <p:cNvSpPr txBox="1">
            <a:spLocks noGrp="1"/>
          </p:cNvSpPr>
          <p:nvPr>
            <p:ph type="body" idx="2"/>
          </p:nvPr>
        </p:nvSpPr>
        <p:spPr>
          <a:xfrm>
            <a:off x="6126480" y="1828800"/>
            <a:ext cx="4480560" cy="4351337"/>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40" name="Google Shape;40;p17"/>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7"/>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7"/>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7358521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比较" type="twoTxTwoObj">
  <p:cSld name="比较">
    <p:spTree>
      <p:nvGrpSpPr>
        <p:cNvPr id="1" name="Shape 43"/>
        <p:cNvGrpSpPr/>
        <p:nvPr/>
      </p:nvGrpSpPr>
      <p:grpSpPr>
        <a:xfrm>
          <a:off x="0" y="0"/>
          <a:ext cx="0" cy="0"/>
          <a:chOff x="0" y="0"/>
          <a:chExt cx="0" cy="0"/>
        </a:xfrm>
      </p:grpSpPr>
      <p:sp>
        <p:nvSpPr>
          <p:cNvPr id="44" name="Google Shape;44;p18"/>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8"/>
          <p:cNvSpPr txBox="1">
            <a:spLocks noGrp="1"/>
          </p:cNvSpPr>
          <p:nvPr>
            <p:ph type="body" idx="1"/>
          </p:nvPr>
        </p:nvSpPr>
        <p:spPr>
          <a:xfrm>
            <a:off x="1261872" y="1713655"/>
            <a:ext cx="4480560" cy="731520"/>
          </a:xfrm>
          <a:prstGeom prst="rect">
            <a:avLst/>
          </a:prstGeom>
          <a:noFill/>
          <a:ln>
            <a:noFill/>
          </a:ln>
        </p:spPr>
        <p:txBody>
          <a:bodyPr spcFirstLastPara="1" wrap="square" lIns="91425" tIns="45700" rIns="91425" bIns="45700" anchor="b" anchorCtr="0">
            <a:normAutofit/>
          </a:bodyPr>
          <a:lstStyle>
            <a:lvl1pPr marL="457200" lvl="0" indent="-228600" algn="l">
              <a:lnSpc>
                <a:spcPct val="95000"/>
              </a:lnSpc>
              <a:spcBef>
                <a:spcPts val="0"/>
              </a:spcBef>
              <a:spcAft>
                <a:spcPts val="0"/>
              </a:spcAft>
              <a:buSzPts val="1600"/>
              <a:buNone/>
              <a:defRPr sz="2000" b="0">
                <a:solidFill>
                  <a:schemeClr val="dk2"/>
                </a:solidFill>
              </a:defRPr>
            </a:lvl1pPr>
            <a:lvl2pPr marL="914400" lvl="1" indent="-228600" algn="l">
              <a:lnSpc>
                <a:spcPct val="90000"/>
              </a:lnSpc>
              <a:spcBef>
                <a:spcPts val="300"/>
              </a:spcBef>
              <a:spcAft>
                <a:spcPts val="0"/>
              </a:spcAft>
              <a:buSzPts val="2000"/>
              <a:buNone/>
              <a:defRPr sz="2000" b="1"/>
            </a:lvl2pPr>
            <a:lvl3pPr marL="1371600" lvl="2" indent="-228600" algn="l">
              <a:lnSpc>
                <a:spcPct val="90000"/>
              </a:lnSpc>
              <a:spcBef>
                <a:spcPts val="300"/>
              </a:spcBef>
              <a:spcAft>
                <a:spcPts val="0"/>
              </a:spcAft>
              <a:buSzPts val="1800"/>
              <a:buNone/>
              <a:defRPr sz="1800" b="1"/>
            </a:lvl3pPr>
            <a:lvl4pPr marL="1828800" lvl="3" indent="-228600" algn="l">
              <a:lnSpc>
                <a:spcPct val="90000"/>
              </a:lnSpc>
              <a:spcBef>
                <a:spcPts val="300"/>
              </a:spcBef>
              <a:spcAft>
                <a:spcPts val="0"/>
              </a:spcAft>
              <a:buSzPts val="1600"/>
              <a:buNone/>
              <a:defRPr sz="1600" b="1"/>
            </a:lvl4pPr>
            <a:lvl5pPr marL="2286000" lvl="4" indent="-228600" algn="l">
              <a:lnSpc>
                <a:spcPct val="90000"/>
              </a:lnSpc>
              <a:spcBef>
                <a:spcPts val="300"/>
              </a:spcBef>
              <a:spcAft>
                <a:spcPts val="0"/>
              </a:spcAft>
              <a:buSzPts val="1600"/>
              <a:buNone/>
              <a:defRPr sz="1600" b="1"/>
            </a:lvl5pPr>
            <a:lvl6pPr marL="2743200" lvl="5" indent="-228600" algn="l">
              <a:lnSpc>
                <a:spcPct val="90000"/>
              </a:lnSpc>
              <a:spcBef>
                <a:spcPts val="300"/>
              </a:spcBef>
              <a:spcAft>
                <a:spcPts val="0"/>
              </a:spcAft>
              <a:buSzPts val="1600"/>
              <a:buNone/>
              <a:defRPr sz="1600" b="1"/>
            </a:lvl6pPr>
            <a:lvl7pPr marL="3200400" lvl="6" indent="-228600" algn="l">
              <a:lnSpc>
                <a:spcPct val="90000"/>
              </a:lnSpc>
              <a:spcBef>
                <a:spcPts val="300"/>
              </a:spcBef>
              <a:spcAft>
                <a:spcPts val="0"/>
              </a:spcAft>
              <a:buSzPts val="1600"/>
              <a:buNone/>
              <a:defRPr sz="1600" b="1"/>
            </a:lvl7pPr>
            <a:lvl8pPr marL="3657600" lvl="7" indent="-228600" algn="l">
              <a:lnSpc>
                <a:spcPct val="90000"/>
              </a:lnSpc>
              <a:spcBef>
                <a:spcPts val="300"/>
              </a:spcBef>
              <a:spcAft>
                <a:spcPts val="0"/>
              </a:spcAft>
              <a:buSzPts val="1600"/>
              <a:buNone/>
              <a:defRPr sz="1600" b="1"/>
            </a:lvl8pPr>
            <a:lvl9pPr marL="4114800" lvl="8" indent="-228600" algn="l">
              <a:lnSpc>
                <a:spcPct val="90000"/>
              </a:lnSpc>
              <a:spcBef>
                <a:spcPts val="300"/>
              </a:spcBef>
              <a:spcAft>
                <a:spcPts val="300"/>
              </a:spcAft>
              <a:buSzPts val="1600"/>
              <a:buNone/>
              <a:defRPr sz="1600" b="1"/>
            </a:lvl9pPr>
          </a:lstStyle>
          <a:p>
            <a:endParaRPr/>
          </a:p>
        </p:txBody>
      </p:sp>
      <p:sp>
        <p:nvSpPr>
          <p:cNvPr id="46" name="Google Shape;46;p18"/>
          <p:cNvSpPr txBox="1">
            <a:spLocks noGrp="1"/>
          </p:cNvSpPr>
          <p:nvPr>
            <p:ph type="body" idx="2"/>
          </p:nvPr>
        </p:nvSpPr>
        <p:spPr>
          <a:xfrm>
            <a:off x="1261872" y="2507550"/>
            <a:ext cx="4480560" cy="366465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47" name="Google Shape;47;p18"/>
          <p:cNvSpPr txBox="1">
            <a:spLocks noGrp="1"/>
          </p:cNvSpPr>
          <p:nvPr>
            <p:ph type="body" idx="3"/>
          </p:nvPr>
        </p:nvSpPr>
        <p:spPr>
          <a:xfrm>
            <a:off x="6126480" y="1713655"/>
            <a:ext cx="4480560" cy="731520"/>
          </a:xfrm>
          <a:prstGeom prst="rect">
            <a:avLst/>
          </a:prstGeom>
          <a:noFill/>
          <a:ln>
            <a:noFill/>
          </a:ln>
        </p:spPr>
        <p:txBody>
          <a:bodyPr spcFirstLastPara="1" wrap="square" lIns="91425" tIns="45700" rIns="91425" bIns="45700" anchor="b" anchorCtr="0">
            <a:normAutofit/>
          </a:bodyPr>
          <a:lstStyle>
            <a:lvl1pPr marL="457200" lvl="0" indent="-228600" algn="l">
              <a:lnSpc>
                <a:spcPct val="95000"/>
              </a:lnSpc>
              <a:spcBef>
                <a:spcPts val="0"/>
              </a:spcBef>
              <a:spcAft>
                <a:spcPts val="0"/>
              </a:spcAft>
              <a:buSzPts val="1600"/>
              <a:buNone/>
              <a:defRPr sz="2000" b="0">
                <a:solidFill>
                  <a:schemeClr val="dk2"/>
                </a:solidFill>
                <a:latin typeface="Century Schoolbook"/>
                <a:ea typeface="Century Schoolbook"/>
                <a:cs typeface="Century Schoolbook"/>
                <a:sym typeface="Century Schoolbook"/>
              </a:defRPr>
            </a:lvl1pPr>
            <a:lvl2pPr marL="914400" lvl="1" indent="-228600" algn="l">
              <a:lnSpc>
                <a:spcPct val="90000"/>
              </a:lnSpc>
              <a:spcBef>
                <a:spcPts val="300"/>
              </a:spcBef>
              <a:spcAft>
                <a:spcPts val="0"/>
              </a:spcAft>
              <a:buSzPts val="2000"/>
              <a:buNone/>
              <a:defRPr sz="2000" b="1"/>
            </a:lvl2pPr>
            <a:lvl3pPr marL="1371600" lvl="2" indent="-228600" algn="l">
              <a:lnSpc>
                <a:spcPct val="90000"/>
              </a:lnSpc>
              <a:spcBef>
                <a:spcPts val="300"/>
              </a:spcBef>
              <a:spcAft>
                <a:spcPts val="0"/>
              </a:spcAft>
              <a:buSzPts val="1800"/>
              <a:buNone/>
              <a:defRPr sz="1800" b="1"/>
            </a:lvl3pPr>
            <a:lvl4pPr marL="1828800" lvl="3" indent="-228600" algn="l">
              <a:lnSpc>
                <a:spcPct val="90000"/>
              </a:lnSpc>
              <a:spcBef>
                <a:spcPts val="300"/>
              </a:spcBef>
              <a:spcAft>
                <a:spcPts val="0"/>
              </a:spcAft>
              <a:buSzPts val="1600"/>
              <a:buNone/>
              <a:defRPr sz="1600" b="1"/>
            </a:lvl4pPr>
            <a:lvl5pPr marL="2286000" lvl="4" indent="-228600" algn="l">
              <a:lnSpc>
                <a:spcPct val="90000"/>
              </a:lnSpc>
              <a:spcBef>
                <a:spcPts val="300"/>
              </a:spcBef>
              <a:spcAft>
                <a:spcPts val="0"/>
              </a:spcAft>
              <a:buSzPts val="1600"/>
              <a:buNone/>
              <a:defRPr sz="1600" b="1"/>
            </a:lvl5pPr>
            <a:lvl6pPr marL="2743200" lvl="5" indent="-228600" algn="l">
              <a:lnSpc>
                <a:spcPct val="90000"/>
              </a:lnSpc>
              <a:spcBef>
                <a:spcPts val="300"/>
              </a:spcBef>
              <a:spcAft>
                <a:spcPts val="0"/>
              </a:spcAft>
              <a:buSzPts val="1600"/>
              <a:buNone/>
              <a:defRPr sz="1600" b="1"/>
            </a:lvl6pPr>
            <a:lvl7pPr marL="3200400" lvl="6" indent="-228600" algn="l">
              <a:lnSpc>
                <a:spcPct val="90000"/>
              </a:lnSpc>
              <a:spcBef>
                <a:spcPts val="300"/>
              </a:spcBef>
              <a:spcAft>
                <a:spcPts val="0"/>
              </a:spcAft>
              <a:buSzPts val="1600"/>
              <a:buNone/>
              <a:defRPr sz="1600" b="1"/>
            </a:lvl7pPr>
            <a:lvl8pPr marL="3657600" lvl="7" indent="-228600" algn="l">
              <a:lnSpc>
                <a:spcPct val="90000"/>
              </a:lnSpc>
              <a:spcBef>
                <a:spcPts val="300"/>
              </a:spcBef>
              <a:spcAft>
                <a:spcPts val="0"/>
              </a:spcAft>
              <a:buSzPts val="1600"/>
              <a:buNone/>
              <a:defRPr sz="1600" b="1"/>
            </a:lvl8pPr>
            <a:lvl9pPr marL="4114800" lvl="8" indent="-228600" algn="l">
              <a:lnSpc>
                <a:spcPct val="90000"/>
              </a:lnSpc>
              <a:spcBef>
                <a:spcPts val="300"/>
              </a:spcBef>
              <a:spcAft>
                <a:spcPts val="300"/>
              </a:spcAft>
              <a:buSzPts val="1600"/>
              <a:buNone/>
              <a:defRPr sz="1600" b="1"/>
            </a:lvl9pPr>
          </a:lstStyle>
          <a:p>
            <a:endParaRPr/>
          </a:p>
        </p:txBody>
      </p:sp>
      <p:sp>
        <p:nvSpPr>
          <p:cNvPr id="48" name="Google Shape;48;p18"/>
          <p:cNvSpPr txBox="1">
            <a:spLocks noGrp="1"/>
          </p:cNvSpPr>
          <p:nvPr>
            <p:ph type="body" idx="4"/>
          </p:nvPr>
        </p:nvSpPr>
        <p:spPr>
          <a:xfrm>
            <a:off x="6126480" y="2507550"/>
            <a:ext cx="4480560" cy="366465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49" name="Google Shape;49;p18"/>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18"/>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8"/>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5514896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节标题" type="secHead">
  <p:cSld name="SECTION_HEADER">
    <p:spTree>
      <p:nvGrpSpPr>
        <p:cNvPr id="1" name="Shape 29"/>
        <p:cNvGrpSpPr/>
        <p:nvPr/>
      </p:nvGrpSpPr>
      <p:grpSpPr>
        <a:xfrm>
          <a:off x="0" y="0"/>
          <a:ext cx="0" cy="0"/>
          <a:chOff x="0" y="0"/>
          <a:chExt cx="0" cy="0"/>
        </a:xfrm>
      </p:grpSpPr>
      <p:sp>
        <p:nvSpPr>
          <p:cNvPr id="30" name="Google Shape;30;p16"/>
          <p:cNvSpPr txBox="1">
            <a:spLocks noGrp="1"/>
          </p:cNvSpPr>
          <p:nvPr>
            <p:ph type="title"/>
          </p:nvPr>
        </p:nvSpPr>
        <p:spPr>
          <a:xfrm>
            <a:off x="1261872" y="758952"/>
            <a:ext cx="9418320" cy="4041648"/>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chemeClr val="dk1"/>
              </a:buClr>
              <a:buSzPts val="7200"/>
              <a:buFont typeface="Century Schoolbook"/>
              <a:buNone/>
              <a:defRPr sz="72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6"/>
          <p:cNvSpPr txBox="1">
            <a:spLocks noGrp="1"/>
          </p:cNvSpPr>
          <p:nvPr>
            <p:ph type="body" idx="1"/>
          </p:nvPr>
        </p:nvSpPr>
        <p:spPr>
          <a:xfrm>
            <a:off x="1261872" y="4800600"/>
            <a:ext cx="9418320" cy="1691640"/>
          </a:xfrm>
          <a:prstGeom prst="rect">
            <a:avLst/>
          </a:prstGeom>
          <a:noFill/>
          <a:ln>
            <a:noFill/>
          </a:ln>
        </p:spPr>
        <p:txBody>
          <a:bodyPr spcFirstLastPara="1" wrap="square" lIns="91425" tIns="45700" rIns="91425" bIns="45700" anchor="t" anchorCtr="0">
            <a:normAutofit/>
          </a:bodyPr>
          <a:lstStyle>
            <a:lvl1pPr marL="457200" lvl="0" indent="-228600" algn="l">
              <a:lnSpc>
                <a:spcPct val="95000"/>
              </a:lnSpc>
              <a:spcBef>
                <a:spcPts val="1400"/>
              </a:spcBef>
              <a:spcAft>
                <a:spcPts val="0"/>
              </a:spcAft>
              <a:buSzPts val="1760"/>
              <a:buNone/>
              <a:defRPr sz="2200">
                <a:solidFill>
                  <a:srgbClr val="595959"/>
                </a:solidFill>
              </a:defRPr>
            </a:lvl1pPr>
            <a:lvl2pPr marL="914400" lvl="1" indent="-228600" algn="l">
              <a:lnSpc>
                <a:spcPct val="90000"/>
              </a:lnSpc>
              <a:spcBef>
                <a:spcPts val="300"/>
              </a:spcBef>
              <a:spcAft>
                <a:spcPts val="0"/>
              </a:spcAft>
              <a:buSzPts val="1800"/>
              <a:buNone/>
              <a:defRPr sz="1800">
                <a:solidFill>
                  <a:srgbClr val="888888"/>
                </a:solidFill>
              </a:defRPr>
            </a:lvl2pPr>
            <a:lvl3pPr marL="1371600" lvl="2" indent="-228600" algn="l">
              <a:lnSpc>
                <a:spcPct val="90000"/>
              </a:lnSpc>
              <a:spcBef>
                <a:spcPts val="300"/>
              </a:spcBef>
              <a:spcAft>
                <a:spcPts val="0"/>
              </a:spcAft>
              <a:buSzPts val="1600"/>
              <a:buNone/>
              <a:defRPr sz="1600">
                <a:solidFill>
                  <a:srgbClr val="888888"/>
                </a:solidFill>
              </a:defRPr>
            </a:lvl3pPr>
            <a:lvl4pPr marL="1828800" lvl="3" indent="-228600" algn="l">
              <a:lnSpc>
                <a:spcPct val="90000"/>
              </a:lnSpc>
              <a:spcBef>
                <a:spcPts val="300"/>
              </a:spcBef>
              <a:spcAft>
                <a:spcPts val="0"/>
              </a:spcAft>
              <a:buSzPts val="1400"/>
              <a:buNone/>
              <a:defRPr sz="1400">
                <a:solidFill>
                  <a:srgbClr val="888888"/>
                </a:solidFill>
              </a:defRPr>
            </a:lvl4pPr>
            <a:lvl5pPr marL="2286000" lvl="4" indent="-228600" algn="l">
              <a:lnSpc>
                <a:spcPct val="90000"/>
              </a:lnSpc>
              <a:spcBef>
                <a:spcPts val="300"/>
              </a:spcBef>
              <a:spcAft>
                <a:spcPts val="0"/>
              </a:spcAft>
              <a:buSzPts val="1400"/>
              <a:buNone/>
              <a:defRPr sz="1400">
                <a:solidFill>
                  <a:srgbClr val="888888"/>
                </a:solidFill>
              </a:defRPr>
            </a:lvl5pPr>
            <a:lvl6pPr marL="2743200" lvl="5" indent="-228600" algn="l">
              <a:lnSpc>
                <a:spcPct val="90000"/>
              </a:lnSpc>
              <a:spcBef>
                <a:spcPts val="300"/>
              </a:spcBef>
              <a:spcAft>
                <a:spcPts val="0"/>
              </a:spcAft>
              <a:buSzPts val="1400"/>
              <a:buNone/>
              <a:defRPr sz="1400">
                <a:solidFill>
                  <a:srgbClr val="888888"/>
                </a:solidFill>
              </a:defRPr>
            </a:lvl6pPr>
            <a:lvl7pPr marL="3200400" lvl="6" indent="-228600" algn="l">
              <a:lnSpc>
                <a:spcPct val="90000"/>
              </a:lnSpc>
              <a:spcBef>
                <a:spcPts val="300"/>
              </a:spcBef>
              <a:spcAft>
                <a:spcPts val="0"/>
              </a:spcAft>
              <a:buSzPts val="1400"/>
              <a:buNone/>
              <a:defRPr sz="1400">
                <a:solidFill>
                  <a:srgbClr val="888888"/>
                </a:solidFill>
              </a:defRPr>
            </a:lvl7pPr>
            <a:lvl8pPr marL="3657600" lvl="7" indent="-228600" algn="l">
              <a:lnSpc>
                <a:spcPct val="90000"/>
              </a:lnSpc>
              <a:spcBef>
                <a:spcPts val="300"/>
              </a:spcBef>
              <a:spcAft>
                <a:spcPts val="0"/>
              </a:spcAft>
              <a:buSzPts val="1400"/>
              <a:buNone/>
              <a:defRPr sz="1400">
                <a:solidFill>
                  <a:srgbClr val="888888"/>
                </a:solidFill>
              </a:defRPr>
            </a:lvl8pPr>
            <a:lvl9pPr marL="4114800" lvl="8" indent="-228600" algn="l">
              <a:lnSpc>
                <a:spcPct val="90000"/>
              </a:lnSpc>
              <a:spcBef>
                <a:spcPts val="300"/>
              </a:spcBef>
              <a:spcAft>
                <a:spcPts val="300"/>
              </a:spcAft>
              <a:buSzPts val="1400"/>
              <a:buNone/>
              <a:defRPr sz="1400">
                <a:solidFill>
                  <a:srgbClr val="888888"/>
                </a:solidFill>
              </a:defRPr>
            </a:lvl9pPr>
          </a:lstStyle>
          <a:p>
            <a:endParaRPr/>
          </a:p>
        </p:txBody>
      </p:sp>
      <p:sp>
        <p:nvSpPr>
          <p:cNvPr id="32" name="Google Shape;32;p16"/>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6"/>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6"/>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16"/>
          <p:cNvSpPr/>
          <p:nvPr/>
        </p:nvSpPr>
        <p:spPr>
          <a:xfrm>
            <a:off x="0" y="0"/>
            <a:ext cx="457200"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仅标题" type="titleOnly">
  <p:cSld name="仅标题">
    <p:spTree>
      <p:nvGrpSpPr>
        <p:cNvPr id="1" name="Shape 52"/>
        <p:cNvGrpSpPr/>
        <p:nvPr/>
      </p:nvGrpSpPr>
      <p:grpSpPr>
        <a:xfrm>
          <a:off x="0" y="0"/>
          <a:ext cx="0" cy="0"/>
          <a:chOff x="0" y="0"/>
          <a:chExt cx="0" cy="0"/>
        </a:xfrm>
      </p:grpSpPr>
      <p:sp>
        <p:nvSpPr>
          <p:cNvPr id="53" name="Google Shape;53;p19"/>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19"/>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19"/>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9"/>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7585249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空白" type="blank">
  <p:cSld name="空白">
    <p:spTree>
      <p:nvGrpSpPr>
        <p:cNvPr id="1" name="Shape 57"/>
        <p:cNvGrpSpPr/>
        <p:nvPr/>
      </p:nvGrpSpPr>
      <p:grpSpPr>
        <a:xfrm>
          <a:off x="0" y="0"/>
          <a:ext cx="0" cy="0"/>
          <a:chOff x="0" y="0"/>
          <a:chExt cx="0" cy="0"/>
        </a:xfrm>
      </p:grpSpPr>
      <p:sp>
        <p:nvSpPr>
          <p:cNvPr id="58" name="Google Shape;58;p20"/>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0"/>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0"/>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98848855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内容与标题" type="objTx">
  <p:cSld name="内容与标题">
    <p:spTree>
      <p:nvGrpSpPr>
        <p:cNvPr id="1" name="Shape 61"/>
        <p:cNvGrpSpPr/>
        <p:nvPr/>
      </p:nvGrpSpPr>
      <p:grpSpPr>
        <a:xfrm>
          <a:off x="0" y="0"/>
          <a:ext cx="0" cy="0"/>
          <a:chOff x="0" y="0"/>
          <a:chExt cx="0" cy="0"/>
        </a:xfrm>
      </p:grpSpPr>
      <p:sp>
        <p:nvSpPr>
          <p:cNvPr id="62" name="Google Shape;62;p21"/>
          <p:cNvSpPr txBox="1">
            <a:spLocks noGrp="1"/>
          </p:cNvSpPr>
          <p:nvPr>
            <p:ph type="title"/>
          </p:nvPr>
        </p:nvSpPr>
        <p:spPr>
          <a:xfrm>
            <a:off x="841248" y="457200"/>
            <a:ext cx="3200400" cy="160019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entury Schoolbook"/>
              <a:buNone/>
              <a:defRPr sz="32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1"/>
          <p:cNvSpPr txBox="1">
            <a:spLocks noGrp="1"/>
          </p:cNvSpPr>
          <p:nvPr>
            <p:ph type="body" idx="1"/>
          </p:nvPr>
        </p:nvSpPr>
        <p:spPr>
          <a:xfrm>
            <a:off x="4504267" y="685800"/>
            <a:ext cx="6079066" cy="5486400"/>
          </a:xfrm>
          <a:prstGeom prst="rect">
            <a:avLst/>
          </a:prstGeom>
          <a:noFill/>
          <a:ln>
            <a:noFill/>
          </a:ln>
        </p:spPr>
        <p:txBody>
          <a:bodyPr spcFirstLastPara="1" wrap="square" lIns="91425" tIns="45700" rIns="91425" bIns="45700" anchor="t" anchorCtr="0">
            <a:normAutofit/>
          </a:bodyPr>
          <a:lstStyle>
            <a:lvl1pPr marL="457200" lvl="0" indent="-330200" algn="l">
              <a:lnSpc>
                <a:spcPct val="95000"/>
              </a:lnSpc>
              <a:spcBef>
                <a:spcPts val="1400"/>
              </a:spcBef>
              <a:spcAft>
                <a:spcPts val="0"/>
              </a:spcAft>
              <a:buSzPts val="1600"/>
              <a:buChar char="•"/>
              <a:defRPr sz="2000"/>
            </a:lvl1pPr>
            <a:lvl2pPr marL="914400" lvl="1" indent="-342900" algn="l">
              <a:lnSpc>
                <a:spcPct val="90000"/>
              </a:lnSpc>
              <a:spcBef>
                <a:spcPts val="300"/>
              </a:spcBef>
              <a:spcAft>
                <a:spcPts val="0"/>
              </a:spcAft>
              <a:buSzPts val="1800"/>
              <a:buChar char="●"/>
              <a:defRPr sz="1800"/>
            </a:lvl2pPr>
            <a:lvl3pPr marL="1371600" lvl="2" indent="-330200" algn="l">
              <a:lnSpc>
                <a:spcPct val="90000"/>
              </a:lnSpc>
              <a:spcBef>
                <a:spcPts val="300"/>
              </a:spcBef>
              <a:spcAft>
                <a:spcPts val="0"/>
              </a:spcAft>
              <a:buSzPts val="1600"/>
              <a:buChar char="●"/>
              <a:defRPr sz="16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64" name="Google Shape;64;p21"/>
          <p:cNvSpPr txBox="1">
            <a:spLocks noGrp="1"/>
          </p:cNvSpPr>
          <p:nvPr>
            <p:ph type="body" idx="2"/>
          </p:nvPr>
        </p:nvSpPr>
        <p:spPr>
          <a:xfrm>
            <a:off x="841248" y="2099734"/>
            <a:ext cx="3200400" cy="3810001"/>
          </a:xfrm>
          <a:prstGeom prst="rect">
            <a:avLst/>
          </a:prstGeom>
          <a:noFill/>
          <a:ln>
            <a:noFill/>
          </a:ln>
        </p:spPr>
        <p:txBody>
          <a:bodyPr spcFirstLastPara="1" wrap="square" lIns="91425" tIns="45700" rIns="91425" bIns="45700" anchor="t" anchorCtr="0">
            <a:normAutofit/>
          </a:bodyPr>
          <a:lstStyle>
            <a:lvl1pPr marL="457200" lvl="0" indent="-228600" algn="l">
              <a:lnSpc>
                <a:spcPct val="114000"/>
              </a:lnSpc>
              <a:spcBef>
                <a:spcPts val="800"/>
              </a:spcBef>
              <a:spcAft>
                <a:spcPts val="0"/>
              </a:spcAft>
              <a:buSzPts val="1040"/>
              <a:buNone/>
              <a:defRPr sz="1300"/>
            </a:lvl1pPr>
            <a:lvl2pPr marL="914400" lvl="1" indent="-228600" algn="l">
              <a:lnSpc>
                <a:spcPct val="90000"/>
              </a:lnSpc>
              <a:spcBef>
                <a:spcPts val="300"/>
              </a:spcBef>
              <a:spcAft>
                <a:spcPts val="0"/>
              </a:spcAft>
              <a:buSzPts val="1200"/>
              <a:buNone/>
              <a:defRPr sz="1200"/>
            </a:lvl2pPr>
            <a:lvl3pPr marL="1371600" lvl="2" indent="-228600" algn="l">
              <a:lnSpc>
                <a:spcPct val="90000"/>
              </a:lnSpc>
              <a:spcBef>
                <a:spcPts val="300"/>
              </a:spcBef>
              <a:spcAft>
                <a:spcPts val="0"/>
              </a:spcAft>
              <a:buSzPts val="1000"/>
              <a:buNone/>
              <a:defRPr sz="1000"/>
            </a:lvl3pPr>
            <a:lvl4pPr marL="1828800" lvl="3" indent="-228600" algn="l">
              <a:lnSpc>
                <a:spcPct val="90000"/>
              </a:lnSpc>
              <a:spcBef>
                <a:spcPts val="300"/>
              </a:spcBef>
              <a:spcAft>
                <a:spcPts val="0"/>
              </a:spcAft>
              <a:buSzPts val="900"/>
              <a:buNone/>
              <a:defRPr sz="900"/>
            </a:lvl4pPr>
            <a:lvl5pPr marL="2286000" lvl="4" indent="-228600" algn="l">
              <a:lnSpc>
                <a:spcPct val="90000"/>
              </a:lnSpc>
              <a:spcBef>
                <a:spcPts val="300"/>
              </a:spcBef>
              <a:spcAft>
                <a:spcPts val="0"/>
              </a:spcAft>
              <a:buSzPts val="900"/>
              <a:buNone/>
              <a:defRPr sz="900"/>
            </a:lvl5pPr>
            <a:lvl6pPr marL="2743200" lvl="5" indent="-228600" algn="l">
              <a:lnSpc>
                <a:spcPct val="90000"/>
              </a:lnSpc>
              <a:spcBef>
                <a:spcPts val="300"/>
              </a:spcBef>
              <a:spcAft>
                <a:spcPts val="0"/>
              </a:spcAft>
              <a:buSzPts val="900"/>
              <a:buNone/>
              <a:defRPr sz="900"/>
            </a:lvl6pPr>
            <a:lvl7pPr marL="3200400" lvl="6" indent="-228600" algn="l">
              <a:lnSpc>
                <a:spcPct val="90000"/>
              </a:lnSpc>
              <a:spcBef>
                <a:spcPts val="300"/>
              </a:spcBef>
              <a:spcAft>
                <a:spcPts val="0"/>
              </a:spcAft>
              <a:buSzPts val="900"/>
              <a:buNone/>
              <a:defRPr sz="900"/>
            </a:lvl7pPr>
            <a:lvl8pPr marL="3657600" lvl="7" indent="-228600" algn="l">
              <a:lnSpc>
                <a:spcPct val="90000"/>
              </a:lnSpc>
              <a:spcBef>
                <a:spcPts val="300"/>
              </a:spcBef>
              <a:spcAft>
                <a:spcPts val="0"/>
              </a:spcAft>
              <a:buSzPts val="900"/>
              <a:buNone/>
              <a:defRPr sz="900"/>
            </a:lvl8pPr>
            <a:lvl9pPr marL="4114800" lvl="8" indent="-228600" algn="l">
              <a:lnSpc>
                <a:spcPct val="90000"/>
              </a:lnSpc>
              <a:spcBef>
                <a:spcPts val="300"/>
              </a:spcBef>
              <a:spcAft>
                <a:spcPts val="300"/>
              </a:spcAft>
              <a:buSzPts val="900"/>
              <a:buNone/>
              <a:defRPr sz="900"/>
            </a:lvl9pPr>
          </a:lstStyle>
          <a:p>
            <a:endParaRPr/>
          </a:p>
        </p:txBody>
      </p:sp>
      <p:sp>
        <p:nvSpPr>
          <p:cNvPr id="65" name="Google Shape;65;p21"/>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1"/>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1"/>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3074308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图片与标题" type="picTx">
  <p:cSld name="图片与标题">
    <p:spTree>
      <p:nvGrpSpPr>
        <p:cNvPr id="1" name="Shape 68"/>
        <p:cNvGrpSpPr/>
        <p:nvPr/>
      </p:nvGrpSpPr>
      <p:grpSpPr>
        <a:xfrm>
          <a:off x="0" y="0"/>
          <a:ext cx="0" cy="0"/>
          <a:chOff x="0" y="0"/>
          <a:chExt cx="0" cy="0"/>
        </a:xfrm>
      </p:grpSpPr>
      <p:sp>
        <p:nvSpPr>
          <p:cNvPr id="69" name="Google Shape;69;p22"/>
          <p:cNvSpPr/>
          <p:nvPr/>
        </p:nvSpPr>
        <p:spPr>
          <a:xfrm>
            <a:off x="0" y="5105400"/>
            <a:ext cx="11292840" cy="1752600"/>
          </a:xfrm>
          <a:prstGeom prst="rect">
            <a:avLst/>
          </a:pr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22"/>
          <p:cNvSpPr txBox="1">
            <a:spLocks noGrp="1"/>
          </p:cNvSpPr>
          <p:nvPr>
            <p:ph type="title"/>
          </p:nvPr>
        </p:nvSpPr>
        <p:spPr>
          <a:xfrm>
            <a:off x="914400" y="5257800"/>
            <a:ext cx="9982200" cy="9144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800"/>
              <a:buFont typeface="Century Schoolbook"/>
              <a:buNone/>
              <a:defRPr sz="2800" b="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2"/>
          <p:cNvSpPr>
            <a:spLocks noGrp="1"/>
          </p:cNvSpPr>
          <p:nvPr>
            <p:ph type="pic" idx="2"/>
          </p:nvPr>
        </p:nvSpPr>
        <p:spPr>
          <a:xfrm>
            <a:off x="0" y="0"/>
            <a:ext cx="11292840" cy="5128923"/>
          </a:xfrm>
          <a:prstGeom prst="rect">
            <a:avLst/>
          </a:prstGeom>
          <a:solidFill>
            <a:schemeClr val="accent1"/>
          </a:solidFill>
          <a:ln>
            <a:noFill/>
          </a:ln>
        </p:spPr>
        <p:txBody>
          <a:bodyPr spcFirstLastPara="1" wrap="square" lIns="91425" tIns="45700" rIns="91425" bIns="45700" anchor="t" anchorCtr="0">
            <a:normAutofit/>
          </a:bodyPr>
          <a:lstStyle>
            <a:lvl1pPr marR="0" lvl="0" algn="l" rtl="0">
              <a:lnSpc>
                <a:spcPct val="95000"/>
              </a:lnSpc>
              <a:spcBef>
                <a:spcPts val="1400"/>
              </a:spcBef>
              <a:spcAft>
                <a:spcPts val="0"/>
              </a:spcAft>
              <a:buClr>
                <a:schemeClr val="accent1"/>
              </a:buClr>
              <a:buSzPts val="2560"/>
              <a:buFont typeface="Arial"/>
              <a:buNone/>
              <a:defRPr sz="3200" b="0" i="0" u="none" strike="noStrike" cap="none">
                <a:solidFill>
                  <a:schemeClr val="lt1"/>
                </a:solidFill>
                <a:latin typeface="Century Schoolbook"/>
                <a:ea typeface="Century Schoolbook"/>
                <a:cs typeface="Century Schoolbook"/>
                <a:sym typeface="Century Schoolbook"/>
              </a:defRPr>
            </a:lvl1pPr>
            <a:lvl2pPr marR="0" lvl="1" algn="l" rtl="0">
              <a:lnSpc>
                <a:spcPct val="90000"/>
              </a:lnSpc>
              <a:spcBef>
                <a:spcPts val="300"/>
              </a:spcBef>
              <a:spcAft>
                <a:spcPts val="0"/>
              </a:spcAft>
              <a:buClr>
                <a:schemeClr val="accent1"/>
              </a:buClr>
              <a:buSzPts val="2800"/>
              <a:buFont typeface="Noto Sans Symbols"/>
              <a:buNone/>
              <a:defRPr sz="2800" b="0" i="0" u="none" strike="noStrike" cap="none">
                <a:solidFill>
                  <a:srgbClr val="262626"/>
                </a:solidFill>
                <a:latin typeface="Century Schoolbook"/>
                <a:ea typeface="Century Schoolbook"/>
                <a:cs typeface="Century Schoolbook"/>
                <a:sym typeface="Century Schoolbook"/>
              </a:defRPr>
            </a:lvl2pPr>
            <a:lvl3pPr marR="0" lvl="2" algn="l" rtl="0">
              <a:lnSpc>
                <a:spcPct val="90000"/>
              </a:lnSpc>
              <a:spcBef>
                <a:spcPts val="300"/>
              </a:spcBef>
              <a:spcAft>
                <a:spcPts val="0"/>
              </a:spcAft>
              <a:buClr>
                <a:schemeClr val="accent1"/>
              </a:buClr>
              <a:buSzPts val="2400"/>
              <a:buFont typeface="Noto Sans Symbols"/>
              <a:buNone/>
              <a:defRPr sz="2400" b="0" i="0" u="none" strike="noStrike" cap="none">
                <a:solidFill>
                  <a:srgbClr val="262626"/>
                </a:solidFill>
                <a:latin typeface="Century Schoolbook"/>
                <a:ea typeface="Century Schoolbook"/>
                <a:cs typeface="Century Schoolbook"/>
                <a:sym typeface="Century Schoolbook"/>
              </a:defRPr>
            </a:lvl3pPr>
            <a:lvl4pPr marR="0" lvl="3"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4pPr>
            <a:lvl5pPr marR="0" lvl="4"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5pPr>
            <a:lvl6pPr marR="0" lvl="5"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6pPr>
            <a:lvl7pPr marR="0" lvl="6"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7pPr>
            <a:lvl8pPr marR="0" lvl="7"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8pPr>
            <a:lvl9pPr marR="0" lvl="8" algn="l" rtl="0">
              <a:lnSpc>
                <a:spcPct val="90000"/>
              </a:lnSpc>
              <a:spcBef>
                <a:spcPts val="300"/>
              </a:spcBef>
              <a:spcAft>
                <a:spcPts val="30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9pPr>
          </a:lstStyle>
          <a:p>
            <a:endParaRPr/>
          </a:p>
        </p:txBody>
      </p:sp>
      <p:sp>
        <p:nvSpPr>
          <p:cNvPr id="72" name="Google Shape;72;p22"/>
          <p:cNvSpPr txBox="1">
            <a:spLocks noGrp="1"/>
          </p:cNvSpPr>
          <p:nvPr>
            <p:ph type="body" idx="1"/>
          </p:nvPr>
        </p:nvSpPr>
        <p:spPr>
          <a:xfrm>
            <a:off x="914400" y="6108589"/>
            <a:ext cx="9982200" cy="59701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800"/>
              </a:spcBef>
              <a:spcAft>
                <a:spcPts val="0"/>
              </a:spcAft>
              <a:buSzPts val="1040"/>
              <a:buNone/>
              <a:defRPr sz="1300">
                <a:solidFill>
                  <a:srgbClr val="D8D8D8"/>
                </a:solidFill>
              </a:defRPr>
            </a:lvl1pPr>
            <a:lvl2pPr marL="914400" lvl="1" indent="-228600" algn="l">
              <a:lnSpc>
                <a:spcPct val="90000"/>
              </a:lnSpc>
              <a:spcBef>
                <a:spcPts val="300"/>
              </a:spcBef>
              <a:spcAft>
                <a:spcPts val="0"/>
              </a:spcAft>
              <a:buSzPts val="1200"/>
              <a:buNone/>
              <a:defRPr sz="1200"/>
            </a:lvl2pPr>
            <a:lvl3pPr marL="1371600" lvl="2" indent="-228600" algn="l">
              <a:lnSpc>
                <a:spcPct val="90000"/>
              </a:lnSpc>
              <a:spcBef>
                <a:spcPts val="300"/>
              </a:spcBef>
              <a:spcAft>
                <a:spcPts val="0"/>
              </a:spcAft>
              <a:buSzPts val="1000"/>
              <a:buNone/>
              <a:defRPr sz="1000"/>
            </a:lvl3pPr>
            <a:lvl4pPr marL="1828800" lvl="3" indent="-228600" algn="l">
              <a:lnSpc>
                <a:spcPct val="90000"/>
              </a:lnSpc>
              <a:spcBef>
                <a:spcPts val="300"/>
              </a:spcBef>
              <a:spcAft>
                <a:spcPts val="0"/>
              </a:spcAft>
              <a:buSzPts val="900"/>
              <a:buNone/>
              <a:defRPr sz="900"/>
            </a:lvl4pPr>
            <a:lvl5pPr marL="2286000" lvl="4" indent="-228600" algn="l">
              <a:lnSpc>
                <a:spcPct val="90000"/>
              </a:lnSpc>
              <a:spcBef>
                <a:spcPts val="300"/>
              </a:spcBef>
              <a:spcAft>
                <a:spcPts val="0"/>
              </a:spcAft>
              <a:buSzPts val="900"/>
              <a:buNone/>
              <a:defRPr sz="900"/>
            </a:lvl5pPr>
            <a:lvl6pPr marL="2743200" lvl="5" indent="-228600" algn="l">
              <a:lnSpc>
                <a:spcPct val="90000"/>
              </a:lnSpc>
              <a:spcBef>
                <a:spcPts val="300"/>
              </a:spcBef>
              <a:spcAft>
                <a:spcPts val="0"/>
              </a:spcAft>
              <a:buSzPts val="900"/>
              <a:buNone/>
              <a:defRPr sz="900"/>
            </a:lvl6pPr>
            <a:lvl7pPr marL="3200400" lvl="6" indent="-228600" algn="l">
              <a:lnSpc>
                <a:spcPct val="90000"/>
              </a:lnSpc>
              <a:spcBef>
                <a:spcPts val="300"/>
              </a:spcBef>
              <a:spcAft>
                <a:spcPts val="0"/>
              </a:spcAft>
              <a:buSzPts val="900"/>
              <a:buNone/>
              <a:defRPr sz="900"/>
            </a:lvl7pPr>
            <a:lvl8pPr marL="3657600" lvl="7" indent="-228600" algn="l">
              <a:lnSpc>
                <a:spcPct val="90000"/>
              </a:lnSpc>
              <a:spcBef>
                <a:spcPts val="300"/>
              </a:spcBef>
              <a:spcAft>
                <a:spcPts val="0"/>
              </a:spcAft>
              <a:buSzPts val="900"/>
              <a:buNone/>
              <a:defRPr sz="900"/>
            </a:lvl8pPr>
            <a:lvl9pPr marL="4114800" lvl="8" indent="-228600" algn="l">
              <a:lnSpc>
                <a:spcPct val="90000"/>
              </a:lnSpc>
              <a:spcBef>
                <a:spcPts val="300"/>
              </a:spcBef>
              <a:spcAft>
                <a:spcPts val="300"/>
              </a:spcAft>
              <a:buSzPts val="900"/>
              <a:buNone/>
              <a:defRPr sz="900"/>
            </a:lvl9pPr>
          </a:lstStyle>
          <a:p>
            <a:endParaRPr/>
          </a:p>
        </p:txBody>
      </p:sp>
      <p:sp>
        <p:nvSpPr>
          <p:cNvPr id="73" name="Google Shape;73;p22"/>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2"/>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22"/>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1414636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标题和竖排文字" type="vertTx">
  <p:cSld name="标题和竖排文字">
    <p:spTree>
      <p:nvGrpSpPr>
        <p:cNvPr id="1" name="Shape 76"/>
        <p:cNvGrpSpPr/>
        <p:nvPr/>
      </p:nvGrpSpPr>
      <p:grpSpPr>
        <a:xfrm>
          <a:off x="0" y="0"/>
          <a:ext cx="0" cy="0"/>
          <a:chOff x="0" y="0"/>
          <a:chExt cx="0" cy="0"/>
        </a:xfrm>
      </p:grpSpPr>
      <p:sp>
        <p:nvSpPr>
          <p:cNvPr id="77" name="Google Shape;77;p23"/>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3"/>
          <p:cNvSpPr txBox="1">
            <a:spLocks noGrp="1"/>
          </p:cNvSpPr>
          <p:nvPr>
            <p:ph type="body" idx="1"/>
          </p:nvPr>
        </p:nvSpPr>
        <p:spPr>
          <a:xfrm rot="5400000">
            <a:off x="3383884" y="-293211"/>
            <a:ext cx="4351337" cy="859536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a:lvl1pPr>
            <a:lvl2pPr marL="914400" lvl="1" indent="-342900" algn="l">
              <a:lnSpc>
                <a:spcPct val="90000"/>
              </a:lnSpc>
              <a:spcBef>
                <a:spcPts val="30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79" name="Google Shape;79;p23"/>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3"/>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3"/>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33991113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竖排标题与文本" type="vertTitleAndTx">
  <p:cSld name="竖排标题与文本">
    <p:spTree>
      <p:nvGrpSpPr>
        <p:cNvPr id="1" name="Shape 82"/>
        <p:cNvGrpSpPr/>
        <p:nvPr/>
      </p:nvGrpSpPr>
      <p:grpSpPr>
        <a:xfrm>
          <a:off x="0" y="0"/>
          <a:ext cx="0" cy="0"/>
          <a:chOff x="0" y="0"/>
          <a:chExt cx="0" cy="0"/>
        </a:xfrm>
      </p:grpSpPr>
      <p:sp>
        <p:nvSpPr>
          <p:cNvPr id="83" name="Google Shape;83;p24"/>
          <p:cNvSpPr txBox="1">
            <a:spLocks noGrp="1"/>
          </p:cNvSpPr>
          <p:nvPr>
            <p:ph type="title"/>
          </p:nvPr>
        </p:nvSpPr>
        <p:spPr>
          <a:xfrm rot="5400000">
            <a:off x="6938169" y="2091531"/>
            <a:ext cx="5897562" cy="24765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4"/>
          <p:cNvSpPr txBox="1">
            <a:spLocks noGrp="1"/>
          </p:cNvSpPr>
          <p:nvPr>
            <p:ph type="body" idx="1"/>
          </p:nvPr>
        </p:nvSpPr>
        <p:spPr>
          <a:xfrm rot="5400000">
            <a:off x="1680369" y="-537369"/>
            <a:ext cx="5897562" cy="773430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a:lvl1pPr>
            <a:lvl2pPr marL="914400" lvl="1" indent="-342900" algn="l">
              <a:lnSpc>
                <a:spcPct val="90000"/>
              </a:lnSpc>
              <a:spcBef>
                <a:spcPts val="30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85" name="Google Shape;85;p24"/>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24"/>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24"/>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6549627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标题和内容" type="obj">
  <p:cSld name="标题和内容">
    <p:spTree>
      <p:nvGrpSpPr>
        <p:cNvPr id="1" name="Shape 108"/>
        <p:cNvGrpSpPr/>
        <p:nvPr/>
      </p:nvGrpSpPr>
      <p:grpSpPr>
        <a:xfrm>
          <a:off x="0" y="0"/>
          <a:ext cx="0" cy="0"/>
          <a:chOff x="0" y="0"/>
          <a:chExt cx="0" cy="0"/>
        </a:xfrm>
      </p:grpSpPr>
      <p:sp>
        <p:nvSpPr>
          <p:cNvPr id="109" name="Google Shape;109;p38"/>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38"/>
          <p:cNvSpPr txBox="1">
            <a:spLocks noGrp="1"/>
          </p:cNvSpPr>
          <p:nvPr>
            <p:ph type="body" idx="1"/>
          </p:nvPr>
        </p:nvSpPr>
        <p:spPr>
          <a:xfrm>
            <a:off x="1261872" y="1828800"/>
            <a:ext cx="8595360" cy="4351337"/>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a:lvl1pPr>
            <a:lvl2pPr marL="914400" lvl="1" indent="-342900" algn="l">
              <a:lnSpc>
                <a:spcPct val="90000"/>
              </a:lnSpc>
              <a:spcBef>
                <a:spcPts val="30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111" name="Google Shape;111;p38"/>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38"/>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38"/>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97262584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matchingName="标题幻灯片" type="title">
  <p:cSld name="标题幻灯片">
    <p:bg>
      <p:bgPr>
        <a:solidFill>
          <a:srgbClr val="292733"/>
        </a:solidFill>
        <a:effectLst/>
      </p:bgPr>
    </p:bg>
    <p:spTree>
      <p:nvGrpSpPr>
        <p:cNvPr id="1" name="Shape 114"/>
        <p:cNvGrpSpPr/>
        <p:nvPr/>
      </p:nvGrpSpPr>
      <p:grpSpPr>
        <a:xfrm>
          <a:off x="0" y="0"/>
          <a:ext cx="0" cy="0"/>
          <a:chOff x="0" y="0"/>
          <a:chExt cx="0" cy="0"/>
        </a:xfrm>
      </p:grpSpPr>
      <p:sp>
        <p:nvSpPr>
          <p:cNvPr id="115" name="Google Shape;115;p39"/>
          <p:cNvSpPr txBox="1">
            <a:spLocks noGrp="1"/>
          </p:cNvSpPr>
          <p:nvPr>
            <p:ph type="ctrTitle"/>
          </p:nvPr>
        </p:nvSpPr>
        <p:spPr>
          <a:xfrm>
            <a:off x="1261872" y="758952"/>
            <a:ext cx="9418320" cy="4041648"/>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chemeClr val="lt1"/>
              </a:buClr>
              <a:buSzPts val="7200"/>
              <a:buFont typeface="Century Schoolbook"/>
              <a:buNone/>
              <a:defRPr sz="7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39"/>
          <p:cNvSpPr txBox="1">
            <a:spLocks noGrp="1"/>
          </p:cNvSpPr>
          <p:nvPr>
            <p:ph type="subTitle" idx="1"/>
          </p:nvPr>
        </p:nvSpPr>
        <p:spPr>
          <a:xfrm>
            <a:off x="1261872" y="4800600"/>
            <a:ext cx="9418320" cy="1691640"/>
          </a:xfrm>
          <a:prstGeom prst="rect">
            <a:avLst/>
          </a:prstGeom>
          <a:noFill/>
          <a:ln>
            <a:noFill/>
          </a:ln>
        </p:spPr>
        <p:txBody>
          <a:bodyPr spcFirstLastPara="1" wrap="square" lIns="91425" tIns="45700" rIns="91425" bIns="45700" anchor="t" anchorCtr="0">
            <a:normAutofit/>
          </a:bodyPr>
          <a:lstStyle>
            <a:lvl1pPr lvl="0" algn="l">
              <a:lnSpc>
                <a:spcPct val="95000"/>
              </a:lnSpc>
              <a:spcBef>
                <a:spcPts val="1400"/>
              </a:spcBef>
              <a:spcAft>
                <a:spcPts val="0"/>
              </a:spcAft>
              <a:buSzPts val="1760"/>
              <a:buNone/>
              <a:defRPr sz="2200">
                <a:solidFill>
                  <a:srgbClr val="BFBFBF"/>
                </a:solidFill>
              </a:defRPr>
            </a:lvl1pPr>
            <a:lvl2pPr lvl="1" algn="ctr">
              <a:lnSpc>
                <a:spcPct val="90000"/>
              </a:lnSpc>
              <a:spcBef>
                <a:spcPts val="300"/>
              </a:spcBef>
              <a:spcAft>
                <a:spcPts val="0"/>
              </a:spcAft>
              <a:buSzPts val="2200"/>
              <a:buNone/>
              <a:defRPr sz="2200"/>
            </a:lvl2pPr>
            <a:lvl3pPr lvl="2" algn="ctr">
              <a:lnSpc>
                <a:spcPct val="90000"/>
              </a:lnSpc>
              <a:spcBef>
                <a:spcPts val="300"/>
              </a:spcBef>
              <a:spcAft>
                <a:spcPts val="0"/>
              </a:spcAft>
              <a:buSzPts val="2200"/>
              <a:buNone/>
              <a:defRPr sz="2200"/>
            </a:lvl3pPr>
            <a:lvl4pPr lvl="3" algn="ctr">
              <a:lnSpc>
                <a:spcPct val="90000"/>
              </a:lnSpc>
              <a:spcBef>
                <a:spcPts val="300"/>
              </a:spcBef>
              <a:spcAft>
                <a:spcPts val="0"/>
              </a:spcAft>
              <a:buSzPts val="2000"/>
              <a:buNone/>
              <a:defRPr sz="2000"/>
            </a:lvl4pPr>
            <a:lvl5pPr lvl="4" algn="ctr">
              <a:lnSpc>
                <a:spcPct val="90000"/>
              </a:lnSpc>
              <a:spcBef>
                <a:spcPts val="300"/>
              </a:spcBef>
              <a:spcAft>
                <a:spcPts val="0"/>
              </a:spcAft>
              <a:buSzPts val="2000"/>
              <a:buNone/>
              <a:defRPr sz="2000"/>
            </a:lvl5pPr>
            <a:lvl6pPr lvl="5" algn="ctr">
              <a:lnSpc>
                <a:spcPct val="90000"/>
              </a:lnSpc>
              <a:spcBef>
                <a:spcPts val="300"/>
              </a:spcBef>
              <a:spcAft>
                <a:spcPts val="0"/>
              </a:spcAft>
              <a:buSzPts val="2000"/>
              <a:buNone/>
              <a:defRPr sz="2000"/>
            </a:lvl6pPr>
            <a:lvl7pPr lvl="6" algn="ctr">
              <a:lnSpc>
                <a:spcPct val="90000"/>
              </a:lnSpc>
              <a:spcBef>
                <a:spcPts val="300"/>
              </a:spcBef>
              <a:spcAft>
                <a:spcPts val="0"/>
              </a:spcAft>
              <a:buSzPts val="2000"/>
              <a:buNone/>
              <a:defRPr sz="2000"/>
            </a:lvl7pPr>
            <a:lvl8pPr lvl="7" algn="ctr">
              <a:lnSpc>
                <a:spcPct val="90000"/>
              </a:lnSpc>
              <a:spcBef>
                <a:spcPts val="300"/>
              </a:spcBef>
              <a:spcAft>
                <a:spcPts val="0"/>
              </a:spcAft>
              <a:buSzPts val="2000"/>
              <a:buNone/>
              <a:defRPr sz="2000"/>
            </a:lvl8pPr>
            <a:lvl9pPr lvl="8" algn="ctr">
              <a:lnSpc>
                <a:spcPct val="90000"/>
              </a:lnSpc>
              <a:spcBef>
                <a:spcPts val="300"/>
              </a:spcBef>
              <a:spcAft>
                <a:spcPts val="300"/>
              </a:spcAft>
              <a:buSzPts val="2000"/>
              <a:buNone/>
              <a:defRPr sz="2000"/>
            </a:lvl9pPr>
          </a:lstStyle>
          <a:p>
            <a:endParaRPr/>
          </a:p>
        </p:txBody>
      </p:sp>
      <p:sp>
        <p:nvSpPr>
          <p:cNvPr id="117" name="Google Shape;117;p39"/>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solidFill>
                  <a:srgbClr val="7F7F7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39"/>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rgbClr val="A5A5A5"/>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 name="Google Shape;119;p39"/>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lnSpc>
                <a:spcPct val="100000"/>
              </a:lnSpc>
              <a:spcBef>
                <a:spcPts val="0"/>
              </a:spcBef>
              <a:spcAft>
                <a:spcPts val="0"/>
              </a:spcAft>
              <a:buNone/>
              <a:defRPr sz="3600" b="0" i="0" u="none" strike="noStrike" cap="none">
                <a:solidFill>
                  <a:srgbClr val="A5A5A5"/>
                </a:solidFill>
                <a:latin typeface="Arial"/>
                <a:ea typeface="Arial"/>
                <a:cs typeface="Arial"/>
                <a:sym typeface="Arial"/>
              </a:defRPr>
            </a:lvl1pPr>
            <a:lvl2pPr marL="0" lvl="1" indent="0" algn="ctr">
              <a:lnSpc>
                <a:spcPct val="100000"/>
              </a:lnSpc>
              <a:spcBef>
                <a:spcPts val="0"/>
              </a:spcBef>
              <a:spcAft>
                <a:spcPts val="0"/>
              </a:spcAft>
              <a:buNone/>
              <a:defRPr sz="3600" b="0" i="0" u="none" strike="noStrike" cap="none">
                <a:solidFill>
                  <a:srgbClr val="A5A5A5"/>
                </a:solidFill>
                <a:latin typeface="Arial"/>
                <a:ea typeface="Arial"/>
                <a:cs typeface="Arial"/>
                <a:sym typeface="Arial"/>
              </a:defRPr>
            </a:lvl2pPr>
            <a:lvl3pPr marL="0" lvl="2" indent="0" algn="ctr">
              <a:lnSpc>
                <a:spcPct val="100000"/>
              </a:lnSpc>
              <a:spcBef>
                <a:spcPts val="0"/>
              </a:spcBef>
              <a:spcAft>
                <a:spcPts val="0"/>
              </a:spcAft>
              <a:buNone/>
              <a:defRPr sz="3600" b="0" i="0" u="none" strike="noStrike" cap="none">
                <a:solidFill>
                  <a:srgbClr val="A5A5A5"/>
                </a:solidFill>
                <a:latin typeface="Arial"/>
                <a:ea typeface="Arial"/>
                <a:cs typeface="Arial"/>
                <a:sym typeface="Arial"/>
              </a:defRPr>
            </a:lvl3pPr>
            <a:lvl4pPr marL="0" lvl="3" indent="0" algn="ctr">
              <a:lnSpc>
                <a:spcPct val="100000"/>
              </a:lnSpc>
              <a:spcBef>
                <a:spcPts val="0"/>
              </a:spcBef>
              <a:spcAft>
                <a:spcPts val="0"/>
              </a:spcAft>
              <a:buNone/>
              <a:defRPr sz="3600" b="0" i="0" u="none" strike="noStrike" cap="none">
                <a:solidFill>
                  <a:srgbClr val="A5A5A5"/>
                </a:solidFill>
                <a:latin typeface="Arial"/>
                <a:ea typeface="Arial"/>
                <a:cs typeface="Arial"/>
                <a:sym typeface="Arial"/>
              </a:defRPr>
            </a:lvl4pPr>
            <a:lvl5pPr marL="0" lvl="4" indent="0" algn="ctr">
              <a:lnSpc>
                <a:spcPct val="100000"/>
              </a:lnSpc>
              <a:spcBef>
                <a:spcPts val="0"/>
              </a:spcBef>
              <a:spcAft>
                <a:spcPts val="0"/>
              </a:spcAft>
              <a:buNone/>
              <a:defRPr sz="3600" b="0" i="0" u="none" strike="noStrike" cap="none">
                <a:solidFill>
                  <a:srgbClr val="A5A5A5"/>
                </a:solidFill>
                <a:latin typeface="Arial"/>
                <a:ea typeface="Arial"/>
                <a:cs typeface="Arial"/>
                <a:sym typeface="Arial"/>
              </a:defRPr>
            </a:lvl5pPr>
            <a:lvl6pPr marL="0" lvl="5" indent="0" algn="ctr">
              <a:lnSpc>
                <a:spcPct val="100000"/>
              </a:lnSpc>
              <a:spcBef>
                <a:spcPts val="0"/>
              </a:spcBef>
              <a:spcAft>
                <a:spcPts val="0"/>
              </a:spcAft>
              <a:buNone/>
              <a:defRPr sz="3600" b="0" i="0" u="none" strike="noStrike" cap="none">
                <a:solidFill>
                  <a:srgbClr val="A5A5A5"/>
                </a:solidFill>
                <a:latin typeface="Arial"/>
                <a:ea typeface="Arial"/>
                <a:cs typeface="Arial"/>
                <a:sym typeface="Arial"/>
              </a:defRPr>
            </a:lvl6pPr>
            <a:lvl7pPr marL="0" lvl="6" indent="0" algn="ctr">
              <a:lnSpc>
                <a:spcPct val="100000"/>
              </a:lnSpc>
              <a:spcBef>
                <a:spcPts val="0"/>
              </a:spcBef>
              <a:spcAft>
                <a:spcPts val="0"/>
              </a:spcAft>
              <a:buNone/>
              <a:defRPr sz="3600" b="0" i="0" u="none" strike="noStrike" cap="none">
                <a:solidFill>
                  <a:srgbClr val="A5A5A5"/>
                </a:solidFill>
                <a:latin typeface="Arial"/>
                <a:ea typeface="Arial"/>
                <a:cs typeface="Arial"/>
                <a:sym typeface="Arial"/>
              </a:defRPr>
            </a:lvl7pPr>
            <a:lvl8pPr marL="0" lvl="7" indent="0" algn="ctr">
              <a:lnSpc>
                <a:spcPct val="100000"/>
              </a:lnSpc>
              <a:spcBef>
                <a:spcPts val="0"/>
              </a:spcBef>
              <a:spcAft>
                <a:spcPts val="0"/>
              </a:spcAft>
              <a:buNone/>
              <a:defRPr sz="3600" b="0" i="0" u="none" strike="noStrike" cap="none">
                <a:solidFill>
                  <a:srgbClr val="A5A5A5"/>
                </a:solidFill>
                <a:latin typeface="Arial"/>
                <a:ea typeface="Arial"/>
                <a:cs typeface="Arial"/>
                <a:sym typeface="Arial"/>
              </a:defRPr>
            </a:lvl8pPr>
            <a:lvl9pPr marL="0" lvl="8" indent="0" algn="ctr">
              <a:lnSpc>
                <a:spcPct val="100000"/>
              </a:lnSpc>
              <a:spcBef>
                <a:spcPts val="0"/>
              </a:spcBef>
              <a:spcAft>
                <a:spcPts val="0"/>
              </a:spcAft>
              <a:buNone/>
              <a:defRPr sz="3600" b="0" i="0" u="none" strike="noStrike" cap="none">
                <a:solidFill>
                  <a:srgbClr val="A5A5A5"/>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120" name="Google Shape;120;p39"/>
          <p:cNvSpPr/>
          <p:nvPr/>
        </p:nvSpPr>
        <p:spPr>
          <a:xfrm>
            <a:off x="0" y="0"/>
            <a:ext cx="457200"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163458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节标题" type="secHead">
  <p:cSld name="节标题">
    <p:spTree>
      <p:nvGrpSpPr>
        <p:cNvPr id="1" name="Shape 121"/>
        <p:cNvGrpSpPr/>
        <p:nvPr/>
      </p:nvGrpSpPr>
      <p:grpSpPr>
        <a:xfrm>
          <a:off x="0" y="0"/>
          <a:ext cx="0" cy="0"/>
          <a:chOff x="0" y="0"/>
          <a:chExt cx="0" cy="0"/>
        </a:xfrm>
      </p:grpSpPr>
      <p:sp>
        <p:nvSpPr>
          <p:cNvPr id="122" name="Google Shape;122;p40"/>
          <p:cNvSpPr txBox="1">
            <a:spLocks noGrp="1"/>
          </p:cNvSpPr>
          <p:nvPr>
            <p:ph type="title"/>
          </p:nvPr>
        </p:nvSpPr>
        <p:spPr>
          <a:xfrm>
            <a:off x="1261872" y="758952"/>
            <a:ext cx="9418320" cy="4041648"/>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chemeClr val="dk1"/>
              </a:buClr>
              <a:buSzPts val="7200"/>
              <a:buFont typeface="Century Schoolbook"/>
              <a:buNone/>
              <a:defRPr sz="72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40"/>
          <p:cNvSpPr txBox="1">
            <a:spLocks noGrp="1"/>
          </p:cNvSpPr>
          <p:nvPr>
            <p:ph type="body" idx="1"/>
          </p:nvPr>
        </p:nvSpPr>
        <p:spPr>
          <a:xfrm>
            <a:off x="1261872" y="4800600"/>
            <a:ext cx="9418320" cy="1691640"/>
          </a:xfrm>
          <a:prstGeom prst="rect">
            <a:avLst/>
          </a:prstGeom>
          <a:noFill/>
          <a:ln>
            <a:noFill/>
          </a:ln>
        </p:spPr>
        <p:txBody>
          <a:bodyPr spcFirstLastPara="1" wrap="square" lIns="91425" tIns="45700" rIns="91425" bIns="45700" anchor="t" anchorCtr="0">
            <a:normAutofit/>
          </a:bodyPr>
          <a:lstStyle>
            <a:lvl1pPr marL="457200" lvl="0" indent="-228600" algn="l">
              <a:lnSpc>
                <a:spcPct val="95000"/>
              </a:lnSpc>
              <a:spcBef>
                <a:spcPts val="1400"/>
              </a:spcBef>
              <a:spcAft>
                <a:spcPts val="0"/>
              </a:spcAft>
              <a:buSzPts val="1760"/>
              <a:buNone/>
              <a:defRPr sz="2200">
                <a:solidFill>
                  <a:srgbClr val="595959"/>
                </a:solidFill>
              </a:defRPr>
            </a:lvl1pPr>
            <a:lvl2pPr marL="914400" lvl="1" indent="-228600" algn="l">
              <a:lnSpc>
                <a:spcPct val="90000"/>
              </a:lnSpc>
              <a:spcBef>
                <a:spcPts val="300"/>
              </a:spcBef>
              <a:spcAft>
                <a:spcPts val="0"/>
              </a:spcAft>
              <a:buSzPts val="1800"/>
              <a:buNone/>
              <a:defRPr sz="1800">
                <a:solidFill>
                  <a:srgbClr val="888888"/>
                </a:solidFill>
              </a:defRPr>
            </a:lvl2pPr>
            <a:lvl3pPr marL="1371600" lvl="2" indent="-228600" algn="l">
              <a:lnSpc>
                <a:spcPct val="90000"/>
              </a:lnSpc>
              <a:spcBef>
                <a:spcPts val="300"/>
              </a:spcBef>
              <a:spcAft>
                <a:spcPts val="0"/>
              </a:spcAft>
              <a:buSzPts val="1600"/>
              <a:buNone/>
              <a:defRPr sz="1600">
                <a:solidFill>
                  <a:srgbClr val="888888"/>
                </a:solidFill>
              </a:defRPr>
            </a:lvl3pPr>
            <a:lvl4pPr marL="1828800" lvl="3" indent="-228600" algn="l">
              <a:lnSpc>
                <a:spcPct val="90000"/>
              </a:lnSpc>
              <a:spcBef>
                <a:spcPts val="300"/>
              </a:spcBef>
              <a:spcAft>
                <a:spcPts val="0"/>
              </a:spcAft>
              <a:buSzPts val="1400"/>
              <a:buNone/>
              <a:defRPr sz="1400">
                <a:solidFill>
                  <a:srgbClr val="888888"/>
                </a:solidFill>
              </a:defRPr>
            </a:lvl4pPr>
            <a:lvl5pPr marL="2286000" lvl="4" indent="-228600" algn="l">
              <a:lnSpc>
                <a:spcPct val="90000"/>
              </a:lnSpc>
              <a:spcBef>
                <a:spcPts val="300"/>
              </a:spcBef>
              <a:spcAft>
                <a:spcPts val="0"/>
              </a:spcAft>
              <a:buSzPts val="1400"/>
              <a:buNone/>
              <a:defRPr sz="1400">
                <a:solidFill>
                  <a:srgbClr val="888888"/>
                </a:solidFill>
              </a:defRPr>
            </a:lvl5pPr>
            <a:lvl6pPr marL="2743200" lvl="5" indent="-228600" algn="l">
              <a:lnSpc>
                <a:spcPct val="90000"/>
              </a:lnSpc>
              <a:spcBef>
                <a:spcPts val="300"/>
              </a:spcBef>
              <a:spcAft>
                <a:spcPts val="0"/>
              </a:spcAft>
              <a:buSzPts val="1400"/>
              <a:buNone/>
              <a:defRPr sz="1400">
                <a:solidFill>
                  <a:srgbClr val="888888"/>
                </a:solidFill>
              </a:defRPr>
            </a:lvl6pPr>
            <a:lvl7pPr marL="3200400" lvl="6" indent="-228600" algn="l">
              <a:lnSpc>
                <a:spcPct val="90000"/>
              </a:lnSpc>
              <a:spcBef>
                <a:spcPts val="300"/>
              </a:spcBef>
              <a:spcAft>
                <a:spcPts val="0"/>
              </a:spcAft>
              <a:buSzPts val="1400"/>
              <a:buNone/>
              <a:defRPr sz="1400">
                <a:solidFill>
                  <a:srgbClr val="888888"/>
                </a:solidFill>
              </a:defRPr>
            </a:lvl7pPr>
            <a:lvl8pPr marL="3657600" lvl="7" indent="-228600" algn="l">
              <a:lnSpc>
                <a:spcPct val="90000"/>
              </a:lnSpc>
              <a:spcBef>
                <a:spcPts val="300"/>
              </a:spcBef>
              <a:spcAft>
                <a:spcPts val="0"/>
              </a:spcAft>
              <a:buSzPts val="1400"/>
              <a:buNone/>
              <a:defRPr sz="1400">
                <a:solidFill>
                  <a:srgbClr val="888888"/>
                </a:solidFill>
              </a:defRPr>
            </a:lvl8pPr>
            <a:lvl9pPr marL="4114800" lvl="8" indent="-228600" algn="l">
              <a:lnSpc>
                <a:spcPct val="90000"/>
              </a:lnSpc>
              <a:spcBef>
                <a:spcPts val="300"/>
              </a:spcBef>
              <a:spcAft>
                <a:spcPts val="300"/>
              </a:spcAft>
              <a:buSzPts val="1400"/>
              <a:buNone/>
              <a:defRPr sz="1400">
                <a:solidFill>
                  <a:srgbClr val="888888"/>
                </a:solidFill>
              </a:defRPr>
            </a:lvl9pPr>
          </a:lstStyle>
          <a:p>
            <a:endParaRPr/>
          </a:p>
        </p:txBody>
      </p:sp>
      <p:sp>
        <p:nvSpPr>
          <p:cNvPr id="124" name="Google Shape;124;p40"/>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40"/>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40"/>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
        <p:nvSpPr>
          <p:cNvPr id="127" name="Google Shape;127;p40"/>
          <p:cNvSpPr/>
          <p:nvPr/>
        </p:nvSpPr>
        <p:spPr>
          <a:xfrm>
            <a:off x="0" y="0"/>
            <a:ext cx="457200"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50455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两栏内容" type="twoObj">
  <p:cSld name="两栏内容">
    <p:spTree>
      <p:nvGrpSpPr>
        <p:cNvPr id="1" name="Shape 128"/>
        <p:cNvGrpSpPr/>
        <p:nvPr/>
      </p:nvGrpSpPr>
      <p:grpSpPr>
        <a:xfrm>
          <a:off x="0" y="0"/>
          <a:ext cx="0" cy="0"/>
          <a:chOff x="0" y="0"/>
          <a:chExt cx="0" cy="0"/>
        </a:xfrm>
      </p:grpSpPr>
      <p:sp>
        <p:nvSpPr>
          <p:cNvPr id="129" name="Google Shape;129;p41"/>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0" name="Google Shape;130;p41"/>
          <p:cNvSpPr txBox="1">
            <a:spLocks noGrp="1"/>
          </p:cNvSpPr>
          <p:nvPr>
            <p:ph type="body" idx="1"/>
          </p:nvPr>
        </p:nvSpPr>
        <p:spPr>
          <a:xfrm>
            <a:off x="1261872" y="1828800"/>
            <a:ext cx="4480560" cy="4351337"/>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131" name="Google Shape;131;p41"/>
          <p:cNvSpPr txBox="1">
            <a:spLocks noGrp="1"/>
          </p:cNvSpPr>
          <p:nvPr>
            <p:ph type="body" idx="2"/>
          </p:nvPr>
        </p:nvSpPr>
        <p:spPr>
          <a:xfrm>
            <a:off x="6126480" y="1828800"/>
            <a:ext cx="4480560" cy="4351337"/>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132" name="Google Shape;132;p41"/>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41"/>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 name="Google Shape;134;p41"/>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055908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两栏内容" type="twoObj">
  <p:cSld name="TWO_OBJECTS">
    <p:spTree>
      <p:nvGrpSpPr>
        <p:cNvPr id="1" name="Shape 36"/>
        <p:cNvGrpSpPr/>
        <p:nvPr/>
      </p:nvGrpSpPr>
      <p:grpSpPr>
        <a:xfrm>
          <a:off x="0" y="0"/>
          <a:ext cx="0" cy="0"/>
          <a:chOff x="0" y="0"/>
          <a:chExt cx="0" cy="0"/>
        </a:xfrm>
      </p:grpSpPr>
      <p:sp>
        <p:nvSpPr>
          <p:cNvPr id="37" name="Google Shape;37;p17"/>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7"/>
          <p:cNvSpPr txBox="1">
            <a:spLocks noGrp="1"/>
          </p:cNvSpPr>
          <p:nvPr>
            <p:ph type="body" idx="1"/>
          </p:nvPr>
        </p:nvSpPr>
        <p:spPr>
          <a:xfrm>
            <a:off x="1261872" y="1828800"/>
            <a:ext cx="4480560" cy="4351337"/>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39" name="Google Shape;39;p17"/>
          <p:cNvSpPr txBox="1">
            <a:spLocks noGrp="1"/>
          </p:cNvSpPr>
          <p:nvPr>
            <p:ph type="body" idx="2"/>
          </p:nvPr>
        </p:nvSpPr>
        <p:spPr>
          <a:xfrm>
            <a:off x="6126480" y="1828800"/>
            <a:ext cx="4480560" cy="4351337"/>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40" name="Google Shape;40;p17"/>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7"/>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7"/>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比较" type="twoTxTwoObj">
  <p:cSld name="比较">
    <p:spTree>
      <p:nvGrpSpPr>
        <p:cNvPr id="1" name="Shape 135"/>
        <p:cNvGrpSpPr/>
        <p:nvPr/>
      </p:nvGrpSpPr>
      <p:grpSpPr>
        <a:xfrm>
          <a:off x="0" y="0"/>
          <a:ext cx="0" cy="0"/>
          <a:chOff x="0" y="0"/>
          <a:chExt cx="0" cy="0"/>
        </a:xfrm>
      </p:grpSpPr>
      <p:sp>
        <p:nvSpPr>
          <p:cNvPr id="136" name="Google Shape;136;p42"/>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7" name="Google Shape;137;p42"/>
          <p:cNvSpPr txBox="1">
            <a:spLocks noGrp="1"/>
          </p:cNvSpPr>
          <p:nvPr>
            <p:ph type="body" idx="1"/>
          </p:nvPr>
        </p:nvSpPr>
        <p:spPr>
          <a:xfrm>
            <a:off x="1261872" y="1713655"/>
            <a:ext cx="4480560" cy="731520"/>
          </a:xfrm>
          <a:prstGeom prst="rect">
            <a:avLst/>
          </a:prstGeom>
          <a:noFill/>
          <a:ln>
            <a:noFill/>
          </a:ln>
        </p:spPr>
        <p:txBody>
          <a:bodyPr spcFirstLastPara="1" wrap="square" lIns="91425" tIns="45700" rIns="91425" bIns="45700" anchor="b" anchorCtr="0">
            <a:normAutofit/>
          </a:bodyPr>
          <a:lstStyle>
            <a:lvl1pPr marL="457200" lvl="0" indent="-228600" algn="l">
              <a:lnSpc>
                <a:spcPct val="95000"/>
              </a:lnSpc>
              <a:spcBef>
                <a:spcPts val="0"/>
              </a:spcBef>
              <a:spcAft>
                <a:spcPts val="0"/>
              </a:spcAft>
              <a:buSzPts val="1600"/>
              <a:buNone/>
              <a:defRPr sz="2000" b="0">
                <a:solidFill>
                  <a:schemeClr val="dk2"/>
                </a:solidFill>
              </a:defRPr>
            </a:lvl1pPr>
            <a:lvl2pPr marL="914400" lvl="1" indent="-228600" algn="l">
              <a:lnSpc>
                <a:spcPct val="90000"/>
              </a:lnSpc>
              <a:spcBef>
                <a:spcPts val="300"/>
              </a:spcBef>
              <a:spcAft>
                <a:spcPts val="0"/>
              </a:spcAft>
              <a:buSzPts val="2000"/>
              <a:buNone/>
              <a:defRPr sz="2000" b="1"/>
            </a:lvl2pPr>
            <a:lvl3pPr marL="1371600" lvl="2" indent="-228600" algn="l">
              <a:lnSpc>
                <a:spcPct val="90000"/>
              </a:lnSpc>
              <a:spcBef>
                <a:spcPts val="300"/>
              </a:spcBef>
              <a:spcAft>
                <a:spcPts val="0"/>
              </a:spcAft>
              <a:buSzPts val="1800"/>
              <a:buNone/>
              <a:defRPr sz="1800" b="1"/>
            </a:lvl3pPr>
            <a:lvl4pPr marL="1828800" lvl="3" indent="-228600" algn="l">
              <a:lnSpc>
                <a:spcPct val="90000"/>
              </a:lnSpc>
              <a:spcBef>
                <a:spcPts val="300"/>
              </a:spcBef>
              <a:spcAft>
                <a:spcPts val="0"/>
              </a:spcAft>
              <a:buSzPts val="1600"/>
              <a:buNone/>
              <a:defRPr sz="1600" b="1"/>
            </a:lvl4pPr>
            <a:lvl5pPr marL="2286000" lvl="4" indent="-228600" algn="l">
              <a:lnSpc>
                <a:spcPct val="90000"/>
              </a:lnSpc>
              <a:spcBef>
                <a:spcPts val="300"/>
              </a:spcBef>
              <a:spcAft>
                <a:spcPts val="0"/>
              </a:spcAft>
              <a:buSzPts val="1600"/>
              <a:buNone/>
              <a:defRPr sz="1600" b="1"/>
            </a:lvl5pPr>
            <a:lvl6pPr marL="2743200" lvl="5" indent="-228600" algn="l">
              <a:lnSpc>
                <a:spcPct val="90000"/>
              </a:lnSpc>
              <a:spcBef>
                <a:spcPts val="300"/>
              </a:spcBef>
              <a:spcAft>
                <a:spcPts val="0"/>
              </a:spcAft>
              <a:buSzPts val="1600"/>
              <a:buNone/>
              <a:defRPr sz="1600" b="1"/>
            </a:lvl6pPr>
            <a:lvl7pPr marL="3200400" lvl="6" indent="-228600" algn="l">
              <a:lnSpc>
                <a:spcPct val="90000"/>
              </a:lnSpc>
              <a:spcBef>
                <a:spcPts val="300"/>
              </a:spcBef>
              <a:spcAft>
                <a:spcPts val="0"/>
              </a:spcAft>
              <a:buSzPts val="1600"/>
              <a:buNone/>
              <a:defRPr sz="1600" b="1"/>
            </a:lvl7pPr>
            <a:lvl8pPr marL="3657600" lvl="7" indent="-228600" algn="l">
              <a:lnSpc>
                <a:spcPct val="90000"/>
              </a:lnSpc>
              <a:spcBef>
                <a:spcPts val="300"/>
              </a:spcBef>
              <a:spcAft>
                <a:spcPts val="0"/>
              </a:spcAft>
              <a:buSzPts val="1600"/>
              <a:buNone/>
              <a:defRPr sz="1600" b="1"/>
            </a:lvl8pPr>
            <a:lvl9pPr marL="4114800" lvl="8" indent="-228600" algn="l">
              <a:lnSpc>
                <a:spcPct val="90000"/>
              </a:lnSpc>
              <a:spcBef>
                <a:spcPts val="300"/>
              </a:spcBef>
              <a:spcAft>
                <a:spcPts val="300"/>
              </a:spcAft>
              <a:buSzPts val="1600"/>
              <a:buNone/>
              <a:defRPr sz="1600" b="1"/>
            </a:lvl9pPr>
          </a:lstStyle>
          <a:p>
            <a:endParaRPr/>
          </a:p>
        </p:txBody>
      </p:sp>
      <p:sp>
        <p:nvSpPr>
          <p:cNvPr id="138" name="Google Shape;138;p42"/>
          <p:cNvSpPr txBox="1">
            <a:spLocks noGrp="1"/>
          </p:cNvSpPr>
          <p:nvPr>
            <p:ph type="body" idx="2"/>
          </p:nvPr>
        </p:nvSpPr>
        <p:spPr>
          <a:xfrm>
            <a:off x="1261872" y="2507550"/>
            <a:ext cx="4480560" cy="366465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139" name="Google Shape;139;p42"/>
          <p:cNvSpPr txBox="1">
            <a:spLocks noGrp="1"/>
          </p:cNvSpPr>
          <p:nvPr>
            <p:ph type="body" idx="3"/>
          </p:nvPr>
        </p:nvSpPr>
        <p:spPr>
          <a:xfrm>
            <a:off x="6126480" y="1713655"/>
            <a:ext cx="4480560" cy="731520"/>
          </a:xfrm>
          <a:prstGeom prst="rect">
            <a:avLst/>
          </a:prstGeom>
          <a:noFill/>
          <a:ln>
            <a:noFill/>
          </a:ln>
        </p:spPr>
        <p:txBody>
          <a:bodyPr spcFirstLastPara="1" wrap="square" lIns="91425" tIns="45700" rIns="91425" bIns="45700" anchor="b" anchorCtr="0">
            <a:normAutofit/>
          </a:bodyPr>
          <a:lstStyle>
            <a:lvl1pPr marL="457200" lvl="0" indent="-228600" algn="l">
              <a:lnSpc>
                <a:spcPct val="95000"/>
              </a:lnSpc>
              <a:spcBef>
                <a:spcPts val="0"/>
              </a:spcBef>
              <a:spcAft>
                <a:spcPts val="0"/>
              </a:spcAft>
              <a:buSzPts val="1600"/>
              <a:buNone/>
              <a:defRPr sz="2000" b="0">
                <a:solidFill>
                  <a:schemeClr val="dk2"/>
                </a:solidFill>
                <a:latin typeface="Century Schoolbook"/>
                <a:ea typeface="Century Schoolbook"/>
                <a:cs typeface="Century Schoolbook"/>
                <a:sym typeface="Century Schoolbook"/>
              </a:defRPr>
            </a:lvl1pPr>
            <a:lvl2pPr marL="914400" lvl="1" indent="-228600" algn="l">
              <a:lnSpc>
                <a:spcPct val="90000"/>
              </a:lnSpc>
              <a:spcBef>
                <a:spcPts val="300"/>
              </a:spcBef>
              <a:spcAft>
                <a:spcPts val="0"/>
              </a:spcAft>
              <a:buSzPts val="2000"/>
              <a:buNone/>
              <a:defRPr sz="2000" b="1"/>
            </a:lvl2pPr>
            <a:lvl3pPr marL="1371600" lvl="2" indent="-228600" algn="l">
              <a:lnSpc>
                <a:spcPct val="90000"/>
              </a:lnSpc>
              <a:spcBef>
                <a:spcPts val="300"/>
              </a:spcBef>
              <a:spcAft>
                <a:spcPts val="0"/>
              </a:spcAft>
              <a:buSzPts val="1800"/>
              <a:buNone/>
              <a:defRPr sz="1800" b="1"/>
            </a:lvl3pPr>
            <a:lvl4pPr marL="1828800" lvl="3" indent="-228600" algn="l">
              <a:lnSpc>
                <a:spcPct val="90000"/>
              </a:lnSpc>
              <a:spcBef>
                <a:spcPts val="300"/>
              </a:spcBef>
              <a:spcAft>
                <a:spcPts val="0"/>
              </a:spcAft>
              <a:buSzPts val="1600"/>
              <a:buNone/>
              <a:defRPr sz="1600" b="1"/>
            </a:lvl4pPr>
            <a:lvl5pPr marL="2286000" lvl="4" indent="-228600" algn="l">
              <a:lnSpc>
                <a:spcPct val="90000"/>
              </a:lnSpc>
              <a:spcBef>
                <a:spcPts val="300"/>
              </a:spcBef>
              <a:spcAft>
                <a:spcPts val="0"/>
              </a:spcAft>
              <a:buSzPts val="1600"/>
              <a:buNone/>
              <a:defRPr sz="1600" b="1"/>
            </a:lvl5pPr>
            <a:lvl6pPr marL="2743200" lvl="5" indent="-228600" algn="l">
              <a:lnSpc>
                <a:spcPct val="90000"/>
              </a:lnSpc>
              <a:spcBef>
                <a:spcPts val="300"/>
              </a:spcBef>
              <a:spcAft>
                <a:spcPts val="0"/>
              </a:spcAft>
              <a:buSzPts val="1600"/>
              <a:buNone/>
              <a:defRPr sz="1600" b="1"/>
            </a:lvl6pPr>
            <a:lvl7pPr marL="3200400" lvl="6" indent="-228600" algn="l">
              <a:lnSpc>
                <a:spcPct val="90000"/>
              </a:lnSpc>
              <a:spcBef>
                <a:spcPts val="300"/>
              </a:spcBef>
              <a:spcAft>
                <a:spcPts val="0"/>
              </a:spcAft>
              <a:buSzPts val="1600"/>
              <a:buNone/>
              <a:defRPr sz="1600" b="1"/>
            </a:lvl7pPr>
            <a:lvl8pPr marL="3657600" lvl="7" indent="-228600" algn="l">
              <a:lnSpc>
                <a:spcPct val="90000"/>
              </a:lnSpc>
              <a:spcBef>
                <a:spcPts val="300"/>
              </a:spcBef>
              <a:spcAft>
                <a:spcPts val="0"/>
              </a:spcAft>
              <a:buSzPts val="1600"/>
              <a:buNone/>
              <a:defRPr sz="1600" b="1"/>
            </a:lvl8pPr>
            <a:lvl9pPr marL="4114800" lvl="8" indent="-228600" algn="l">
              <a:lnSpc>
                <a:spcPct val="90000"/>
              </a:lnSpc>
              <a:spcBef>
                <a:spcPts val="300"/>
              </a:spcBef>
              <a:spcAft>
                <a:spcPts val="300"/>
              </a:spcAft>
              <a:buSzPts val="1600"/>
              <a:buNone/>
              <a:defRPr sz="1600" b="1"/>
            </a:lvl9pPr>
          </a:lstStyle>
          <a:p>
            <a:endParaRPr/>
          </a:p>
        </p:txBody>
      </p:sp>
      <p:sp>
        <p:nvSpPr>
          <p:cNvPr id="140" name="Google Shape;140;p42"/>
          <p:cNvSpPr txBox="1">
            <a:spLocks noGrp="1"/>
          </p:cNvSpPr>
          <p:nvPr>
            <p:ph type="body" idx="4"/>
          </p:nvPr>
        </p:nvSpPr>
        <p:spPr>
          <a:xfrm>
            <a:off x="6126480" y="2507550"/>
            <a:ext cx="4480560" cy="366465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141" name="Google Shape;141;p42"/>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42"/>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p42"/>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8922195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仅标题" type="titleOnly">
  <p:cSld name="仅标题">
    <p:spTree>
      <p:nvGrpSpPr>
        <p:cNvPr id="1" name="Shape 144"/>
        <p:cNvGrpSpPr/>
        <p:nvPr/>
      </p:nvGrpSpPr>
      <p:grpSpPr>
        <a:xfrm>
          <a:off x="0" y="0"/>
          <a:ext cx="0" cy="0"/>
          <a:chOff x="0" y="0"/>
          <a:chExt cx="0" cy="0"/>
        </a:xfrm>
      </p:grpSpPr>
      <p:sp>
        <p:nvSpPr>
          <p:cNvPr id="145" name="Google Shape;145;p43"/>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6" name="Google Shape;146;p43"/>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 name="Google Shape;147;p43"/>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p43"/>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46245133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空白" type="blank">
  <p:cSld name="空白">
    <p:spTree>
      <p:nvGrpSpPr>
        <p:cNvPr id="1" name="Shape 149"/>
        <p:cNvGrpSpPr/>
        <p:nvPr/>
      </p:nvGrpSpPr>
      <p:grpSpPr>
        <a:xfrm>
          <a:off x="0" y="0"/>
          <a:ext cx="0" cy="0"/>
          <a:chOff x="0" y="0"/>
          <a:chExt cx="0" cy="0"/>
        </a:xfrm>
      </p:grpSpPr>
      <p:sp>
        <p:nvSpPr>
          <p:cNvPr id="150" name="Google Shape;150;p44"/>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1" name="Google Shape;151;p44"/>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p44"/>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00633812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内容与标题" type="objTx">
  <p:cSld name="内容与标题">
    <p:spTree>
      <p:nvGrpSpPr>
        <p:cNvPr id="1" name="Shape 153"/>
        <p:cNvGrpSpPr/>
        <p:nvPr/>
      </p:nvGrpSpPr>
      <p:grpSpPr>
        <a:xfrm>
          <a:off x="0" y="0"/>
          <a:ext cx="0" cy="0"/>
          <a:chOff x="0" y="0"/>
          <a:chExt cx="0" cy="0"/>
        </a:xfrm>
      </p:grpSpPr>
      <p:sp>
        <p:nvSpPr>
          <p:cNvPr id="154" name="Google Shape;154;p45"/>
          <p:cNvSpPr txBox="1">
            <a:spLocks noGrp="1"/>
          </p:cNvSpPr>
          <p:nvPr>
            <p:ph type="title"/>
          </p:nvPr>
        </p:nvSpPr>
        <p:spPr>
          <a:xfrm>
            <a:off x="841248" y="457200"/>
            <a:ext cx="3200400" cy="160019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entury Schoolbook"/>
              <a:buNone/>
              <a:defRPr sz="32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5" name="Google Shape;155;p45"/>
          <p:cNvSpPr txBox="1">
            <a:spLocks noGrp="1"/>
          </p:cNvSpPr>
          <p:nvPr>
            <p:ph type="body" idx="1"/>
          </p:nvPr>
        </p:nvSpPr>
        <p:spPr>
          <a:xfrm>
            <a:off x="4504267" y="685800"/>
            <a:ext cx="6079066" cy="5486400"/>
          </a:xfrm>
          <a:prstGeom prst="rect">
            <a:avLst/>
          </a:prstGeom>
          <a:noFill/>
          <a:ln>
            <a:noFill/>
          </a:ln>
        </p:spPr>
        <p:txBody>
          <a:bodyPr spcFirstLastPara="1" wrap="square" lIns="91425" tIns="45700" rIns="91425" bIns="45700" anchor="t" anchorCtr="0">
            <a:normAutofit/>
          </a:bodyPr>
          <a:lstStyle>
            <a:lvl1pPr marL="457200" lvl="0" indent="-330200" algn="l">
              <a:lnSpc>
                <a:spcPct val="95000"/>
              </a:lnSpc>
              <a:spcBef>
                <a:spcPts val="1400"/>
              </a:spcBef>
              <a:spcAft>
                <a:spcPts val="0"/>
              </a:spcAft>
              <a:buSzPts val="1600"/>
              <a:buChar char="•"/>
              <a:defRPr sz="2000"/>
            </a:lvl1pPr>
            <a:lvl2pPr marL="914400" lvl="1" indent="-342900" algn="l">
              <a:lnSpc>
                <a:spcPct val="90000"/>
              </a:lnSpc>
              <a:spcBef>
                <a:spcPts val="300"/>
              </a:spcBef>
              <a:spcAft>
                <a:spcPts val="0"/>
              </a:spcAft>
              <a:buSzPts val="1800"/>
              <a:buChar char="●"/>
              <a:defRPr sz="1800"/>
            </a:lvl2pPr>
            <a:lvl3pPr marL="1371600" lvl="2" indent="-330200" algn="l">
              <a:lnSpc>
                <a:spcPct val="90000"/>
              </a:lnSpc>
              <a:spcBef>
                <a:spcPts val="300"/>
              </a:spcBef>
              <a:spcAft>
                <a:spcPts val="0"/>
              </a:spcAft>
              <a:buSzPts val="1600"/>
              <a:buChar char="●"/>
              <a:defRPr sz="16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156" name="Google Shape;156;p45"/>
          <p:cNvSpPr txBox="1">
            <a:spLocks noGrp="1"/>
          </p:cNvSpPr>
          <p:nvPr>
            <p:ph type="body" idx="2"/>
          </p:nvPr>
        </p:nvSpPr>
        <p:spPr>
          <a:xfrm>
            <a:off x="841248" y="2099734"/>
            <a:ext cx="3200400" cy="3810001"/>
          </a:xfrm>
          <a:prstGeom prst="rect">
            <a:avLst/>
          </a:prstGeom>
          <a:noFill/>
          <a:ln>
            <a:noFill/>
          </a:ln>
        </p:spPr>
        <p:txBody>
          <a:bodyPr spcFirstLastPara="1" wrap="square" lIns="91425" tIns="45700" rIns="91425" bIns="45700" anchor="t" anchorCtr="0">
            <a:normAutofit/>
          </a:bodyPr>
          <a:lstStyle>
            <a:lvl1pPr marL="457200" lvl="0" indent="-228600" algn="l">
              <a:lnSpc>
                <a:spcPct val="114000"/>
              </a:lnSpc>
              <a:spcBef>
                <a:spcPts val="800"/>
              </a:spcBef>
              <a:spcAft>
                <a:spcPts val="0"/>
              </a:spcAft>
              <a:buSzPts val="1040"/>
              <a:buNone/>
              <a:defRPr sz="1300"/>
            </a:lvl1pPr>
            <a:lvl2pPr marL="914400" lvl="1" indent="-228600" algn="l">
              <a:lnSpc>
                <a:spcPct val="90000"/>
              </a:lnSpc>
              <a:spcBef>
                <a:spcPts val="300"/>
              </a:spcBef>
              <a:spcAft>
                <a:spcPts val="0"/>
              </a:spcAft>
              <a:buSzPts val="1200"/>
              <a:buNone/>
              <a:defRPr sz="1200"/>
            </a:lvl2pPr>
            <a:lvl3pPr marL="1371600" lvl="2" indent="-228600" algn="l">
              <a:lnSpc>
                <a:spcPct val="90000"/>
              </a:lnSpc>
              <a:spcBef>
                <a:spcPts val="300"/>
              </a:spcBef>
              <a:spcAft>
                <a:spcPts val="0"/>
              </a:spcAft>
              <a:buSzPts val="1000"/>
              <a:buNone/>
              <a:defRPr sz="1000"/>
            </a:lvl3pPr>
            <a:lvl4pPr marL="1828800" lvl="3" indent="-228600" algn="l">
              <a:lnSpc>
                <a:spcPct val="90000"/>
              </a:lnSpc>
              <a:spcBef>
                <a:spcPts val="300"/>
              </a:spcBef>
              <a:spcAft>
                <a:spcPts val="0"/>
              </a:spcAft>
              <a:buSzPts val="900"/>
              <a:buNone/>
              <a:defRPr sz="900"/>
            </a:lvl4pPr>
            <a:lvl5pPr marL="2286000" lvl="4" indent="-228600" algn="l">
              <a:lnSpc>
                <a:spcPct val="90000"/>
              </a:lnSpc>
              <a:spcBef>
                <a:spcPts val="300"/>
              </a:spcBef>
              <a:spcAft>
                <a:spcPts val="0"/>
              </a:spcAft>
              <a:buSzPts val="900"/>
              <a:buNone/>
              <a:defRPr sz="900"/>
            </a:lvl5pPr>
            <a:lvl6pPr marL="2743200" lvl="5" indent="-228600" algn="l">
              <a:lnSpc>
                <a:spcPct val="90000"/>
              </a:lnSpc>
              <a:spcBef>
                <a:spcPts val="300"/>
              </a:spcBef>
              <a:spcAft>
                <a:spcPts val="0"/>
              </a:spcAft>
              <a:buSzPts val="900"/>
              <a:buNone/>
              <a:defRPr sz="900"/>
            </a:lvl6pPr>
            <a:lvl7pPr marL="3200400" lvl="6" indent="-228600" algn="l">
              <a:lnSpc>
                <a:spcPct val="90000"/>
              </a:lnSpc>
              <a:spcBef>
                <a:spcPts val="300"/>
              </a:spcBef>
              <a:spcAft>
                <a:spcPts val="0"/>
              </a:spcAft>
              <a:buSzPts val="900"/>
              <a:buNone/>
              <a:defRPr sz="900"/>
            </a:lvl7pPr>
            <a:lvl8pPr marL="3657600" lvl="7" indent="-228600" algn="l">
              <a:lnSpc>
                <a:spcPct val="90000"/>
              </a:lnSpc>
              <a:spcBef>
                <a:spcPts val="300"/>
              </a:spcBef>
              <a:spcAft>
                <a:spcPts val="0"/>
              </a:spcAft>
              <a:buSzPts val="900"/>
              <a:buNone/>
              <a:defRPr sz="900"/>
            </a:lvl8pPr>
            <a:lvl9pPr marL="4114800" lvl="8" indent="-228600" algn="l">
              <a:lnSpc>
                <a:spcPct val="90000"/>
              </a:lnSpc>
              <a:spcBef>
                <a:spcPts val="300"/>
              </a:spcBef>
              <a:spcAft>
                <a:spcPts val="300"/>
              </a:spcAft>
              <a:buSzPts val="900"/>
              <a:buNone/>
              <a:defRPr sz="900"/>
            </a:lvl9pPr>
          </a:lstStyle>
          <a:p>
            <a:endParaRPr/>
          </a:p>
        </p:txBody>
      </p:sp>
      <p:sp>
        <p:nvSpPr>
          <p:cNvPr id="157" name="Google Shape;157;p45"/>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45"/>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9" name="Google Shape;159;p45"/>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70973671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图片与标题" type="picTx">
  <p:cSld name="图片与标题">
    <p:spTree>
      <p:nvGrpSpPr>
        <p:cNvPr id="1" name="Shape 160"/>
        <p:cNvGrpSpPr/>
        <p:nvPr/>
      </p:nvGrpSpPr>
      <p:grpSpPr>
        <a:xfrm>
          <a:off x="0" y="0"/>
          <a:ext cx="0" cy="0"/>
          <a:chOff x="0" y="0"/>
          <a:chExt cx="0" cy="0"/>
        </a:xfrm>
      </p:grpSpPr>
      <p:sp>
        <p:nvSpPr>
          <p:cNvPr id="161" name="Google Shape;161;p46"/>
          <p:cNvSpPr/>
          <p:nvPr/>
        </p:nvSpPr>
        <p:spPr>
          <a:xfrm>
            <a:off x="0" y="5105400"/>
            <a:ext cx="11292840" cy="17526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6"/>
          <p:cNvSpPr txBox="1">
            <a:spLocks noGrp="1"/>
          </p:cNvSpPr>
          <p:nvPr>
            <p:ph type="title"/>
          </p:nvPr>
        </p:nvSpPr>
        <p:spPr>
          <a:xfrm>
            <a:off x="914400" y="5257800"/>
            <a:ext cx="9982200" cy="9144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800"/>
              <a:buFont typeface="Century Schoolbook"/>
              <a:buNone/>
              <a:defRPr sz="2800"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3" name="Google Shape;163;p46"/>
          <p:cNvSpPr>
            <a:spLocks noGrp="1"/>
          </p:cNvSpPr>
          <p:nvPr>
            <p:ph type="pic" idx="2"/>
          </p:nvPr>
        </p:nvSpPr>
        <p:spPr>
          <a:xfrm>
            <a:off x="0" y="0"/>
            <a:ext cx="11292840" cy="5128923"/>
          </a:xfrm>
          <a:prstGeom prst="rect">
            <a:avLst/>
          </a:prstGeom>
          <a:solidFill>
            <a:schemeClr val="accent1"/>
          </a:solidFill>
          <a:ln>
            <a:noFill/>
          </a:ln>
        </p:spPr>
        <p:txBody>
          <a:bodyPr spcFirstLastPara="1" wrap="square" lIns="91425" tIns="45700" rIns="91425" bIns="45700" anchor="t" anchorCtr="0">
            <a:normAutofit/>
          </a:bodyPr>
          <a:lstStyle>
            <a:lvl1pPr marR="0" lvl="0" algn="l" rtl="0">
              <a:lnSpc>
                <a:spcPct val="95000"/>
              </a:lnSpc>
              <a:spcBef>
                <a:spcPts val="1400"/>
              </a:spcBef>
              <a:spcAft>
                <a:spcPts val="0"/>
              </a:spcAft>
              <a:buClr>
                <a:schemeClr val="accent1"/>
              </a:buClr>
              <a:buSzPts val="2560"/>
              <a:buFont typeface="Arial"/>
              <a:buNone/>
              <a:defRPr sz="3200" b="0" i="0" u="none" strike="noStrike" cap="none">
                <a:solidFill>
                  <a:schemeClr val="lt1"/>
                </a:solidFill>
                <a:latin typeface="Century Schoolbook"/>
                <a:ea typeface="Century Schoolbook"/>
                <a:cs typeface="Century Schoolbook"/>
                <a:sym typeface="Century Schoolbook"/>
              </a:defRPr>
            </a:lvl1pPr>
            <a:lvl2pPr marR="0" lvl="1" algn="l" rtl="0">
              <a:lnSpc>
                <a:spcPct val="90000"/>
              </a:lnSpc>
              <a:spcBef>
                <a:spcPts val="300"/>
              </a:spcBef>
              <a:spcAft>
                <a:spcPts val="0"/>
              </a:spcAft>
              <a:buClr>
                <a:schemeClr val="accent1"/>
              </a:buClr>
              <a:buSzPts val="2800"/>
              <a:buFont typeface="Noto Sans Symbols"/>
              <a:buNone/>
              <a:defRPr sz="2800" b="0" i="0" u="none" strike="noStrike" cap="none">
                <a:solidFill>
                  <a:srgbClr val="262626"/>
                </a:solidFill>
                <a:latin typeface="Century Schoolbook"/>
                <a:ea typeface="Century Schoolbook"/>
                <a:cs typeface="Century Schoolbook"/>
                <a:sym typeface="Century Schoolbook"/>
              </a:defRPr>
            </a:lvl2pPr>
            <a:lvl3pPr marR="0" lvl="2" algn="l" rtl="0">
              <a:lnSpc>
                <a:spcPct val="90000"/>
              </a:lnSpc>
              <a:spcBef>
                <a:spcPts val="300"/>
              </a:spcBef>
              <a:spcAft>
                <a:spcPts val="0"/>
              </a:spcAft>
              <a:buClr>
                <a:schemeClr val="accent1"/>
              </a:buClr>
              <a:buSzPts val="2400"/>
              <a:buFont typeface="Noto Sans Symbols"/>
              <a:buNone/>
              <a:defRPr sz="2400" b="0" i="0" u="none" strike="noStrike" cap="none">
                <a:solidFill>
                  <a:srgbClr val="262626"/>
                </a:solidFill>
                <a:latin typeface="Century Schoolbook"/>
                <a:ea typeface="Century Schoolbook"/>
                <a:cs typeface="Century Schoolbook"/>
                <a:sym typeface="Century Schoolbook"/>
              </a:defRPr>
            </a:lvl3pPr>
            <a:lvl4pPr marR="0" lvl="3"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4pPr>
            <a:lvl5pPr marR="0" lvl="4"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5pPr>
            <a:lvl6pPr marR="0" lvl="5"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6pPr>
            <a:lvl7pPr marR="0" lvl="6"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7pPr>
            <a:lvl8pPr marR="0" lvl="7"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8pPr>
            <a:lvl9pPr marR="0" lvl="8" algn="l" rtl="0">
              <a:lnSpc>
                <a:spcPct val="90000"/>
              </a:lnSpc>
              <a:spcBef>
                <a:spcPts val="300"/>
              </a:spcBef>
              <a:spcAft>
                <a:spcPts val="30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9pPr>
          </a:lstStyle>
          <a:p>
            <a:endParaRPr/>
          </a:p>
        </p:txBody>
      </p:sp>
      <p:sp>
        <p:nvSpPr>
          <p:cNvPr id="164" name="Google Shape;164;p46"/>
          <p:cNvSpPr txBox="1">
            <a:spLocks noGrp="1"/>
          </p:cNvSpPr>
          <p:nvPr>
            <p:ph type="body" idx="1"/>
          </p:nvPr>
        </p:nvSpPr>
        <p:spPr>
          <a:xfrm>
            <a:off x="914400" y="6108589"/>
            <a:ext cx="9982200" cy="59701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800"/>
              </a:spcBef>
              <a:spcAft>
                <a:spcPts val="0"/>
              </a:spcAft>
              <a:buSzPts val="1040"/>
              <a:buNone/>
              <a:defRPr sz="1300">
                <a:solidFill>
                  <a:srgbClr val="D8D8D8"/>
                </a:solidFill>
              </a:defRPr>
            </a:lvl1pPr>
            <a:lvl2pPr marL="914400" lvl="1" indent="-228600" algn="l">
              <a:lnSpc>
                <a:spcPct val="90000"/>
              </a:lnSpc>
              <a:spcBef>
                <a:spcPts val="300"/>
              </a:spcBef>
              <a:spcAft>
                <a:spcPts val="0"/>
              </a:spcAft>
              <a:buSzPts val="1200"/>
              <a:buNone/>
              <a:defRPr sz="1200"/>
            </a:lvl2pPr>
            <a:lvl3pPr marL="1371600" lvl="2" indent="-228600" algn="l">
              <a:lnSpc>
                <a:spcPct val="90000"/>
              </a:lnSpc>
              <a:spcBef>
                <a:spcPts val="300"/>
              </a:spcBef>
              <a:spcAft>
                <a:spcPts val="0"/>
              </a:spcAft>
              <a:buSzPts val="1000"/>
              <a:buNone/>
              <a:defRPr sz="1000"/>
            </a:lvl3pPr>
            <a:lvl4pPr marL="1828800" lvl="3" indent="-228600" algn="l">
              <a:lnSpc>
                <a:spcPct val="90000"/>
              </a:lnSpc>
              <a:spcBef>
                <a:spcPts val="300"/>
              </a:spcBef>
              <a:spcAft>
                <a:spcPts val="0"/>
              </a:spcAft>
              <a:buSzPts val="900"/>
              <a:buNone/>
              <a:defRPr sz="900"/>
            </a:lvl4pPr>
            <a:lvl5pPr marL="2286000" lvl="4" indent="-228600" algn="l">
              <a:lnSpc>
                <a:spcPct val="90000"/>
              </a:lnSpc>
              <a:spcBef>
                <a:spcPts val="300"/>
              </a:spcBef>
              <a:spcAft>
                <a:spcPts val="0"/>
              </a:spcAft>
              <a:buSzPts val="900"/>
              <a:buNone/>
              <a:defRPr sz="900"/>
            </a:lvl5pPr>
            <a:lvl6pPr marL="2743200" lvl="5" indent="-228600" algn="l">
              <a:lnSpc>
                <a:spcPct val="90000"/>
              </a:lnSpc>
              <a:spcBef>
                <a:spcPts val="300"/>
              </a:spcBef>
              <a:spcAft>
                <a:spcPts val="0"/>
              </a:spcAft>
              <a:buSzPts val="900"/>
              <a:buNone/>
              <a:defRPr sz="900"/>
            </a:lvl6pPr>
            <a:lvl7pPr marL="3200400" lvl="6" indent="-228600" algn="l">
              <a:lnSpc>
                <a:spcPct val="90000"/>
              </a:lnSpc>
              <a:spcBef>
                <a:spcPts val="300"/>
              </a:spcBef>
              <a:spcAft>
                <a:spcPts val="0"/>
              </a:spcAft>
              <a:buSzPts val="900"/>
              <a:buNone/>
              <a:defRPr sz="900"/>
            </a:lvl7pPr>
            <a:lvl8pPr marL="3657600" lvl="7" indent="-228600" algn="l">
              <a:lnSpc>
                <a:spcPct val="90000"/>
              </a:lnSpc>
              <a:spcBef>
                <a:spcPts val="300"/>
              </a:spcBef>
              <a:spcAft>
                <a:spcPts val="0"/>
              </a:spcAft>
              <a:buSzPts val="900"/>
              <a:buNone/>
              <a:defRPr sz="900"/>
            </a:lvl8pPr>
            <a:lvl9pPr marL="4114800" lvl="8" indent="-228600" algn="l">
              <a:lnSpc>
                <a:spcPct val="90000"/>
              </a:lnSpc>
              <a:spcBef>
                <a:spcPts val="300"/>
              </a:spcBef>
              <a:spcAft>
                <a:spcPts val="300"/>
              </a:spcAft>
              <a:buSzPts val="900"/>
              <a:buNone/>
              <a:defRPr sz="900"/>
            </a:lvl9pPr>
          </a:lstStyle>
          <a:p>
            <a:endParaRPr/>
          </a:p>
        </p:txBody>
      </p:sp>
      <p:sp>
        <p:nvSpPr>
          <p:cNvPr id="165" name="Google Shape;165;p46"/>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 name="Google Shape;166;p46"/>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46"/>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0600422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标题和竖排文字" type="vertTx">
  <p:cSld name="标题和竖排文字">
    <p:spTree>
      <p:nvGrpSpPr>
        <p:cNvPr id="1" name="Shape 168"/>
        <p:cNvGrpSpPr/>
        <p:nvPr/>
      </p:nvGrpSpPr>
      <p:grpSpPr>
        <a:xfrm>
          <a:off x="0" y="0"/>
          <a:ext cx="0" cy="0"/>
          <a:chOff x="0" y="0"/>
          <a:chExt cx="0" cy="0"/>
        </a:xfrm>
      </p:grpSpPr>
      <p:sp>
        <p:nvSpPr>
          <p:cNvPr id="169" name="Google Shape;169;p47"/>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0" name="Google Shape;170;p47"/>
          <p:cNvSpPr txBox="1">
            <a:spLocks noGrp="1"/>
          </p:cNvSpPr>
          <p:nvPr>
            <p:ph type="body" idx="1"/>
          </p:nvPr>
        </p:nvSpPr>
        <p:spPr>
          <a:xfrm rot="5400000">
            <a:off x="3383884" y="-293211"/>
            <a:ext cx="4351337" cy="859536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a:lvl1pPr>
            <a:lvl2pPr marL="914400" lvl="1" indent="-342900" algn="l">
              <a:lnSpc>
                <a:spcPct val="90000"/>
              </a:lnSpc>
              <a:spcBef>
                <a:spcPts val="30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171" name="Google Shape;171;p47"/>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p47"/>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47"/>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10510815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竖排标题与文本" type="vertTitleAndTx">
  <p:cSld name="竖排标题与文本">
    <p:spTree>
      <p:nvGrpSpPr>
        <p:cNvPr id="1" name="Shape 174"/>
        <p:cNvGrpSpPr/>
        <p:nvPr/>
      </p:nvGrpSpPr>
      <p:grpSpPr>
        <a:xfrm>
          <a:off x="0" y="0"/>
          <a:ext cx="0" cy="0"/>
          <a:chOff x="0" y="0"/>
          <a:chExt cx="0" cy="0"/>
        </a:xfrm>
      </p:grpSpPr>
      <p:sp>
        <p:nvSpPr>
          <p:cNvPr id="175" name="Google Shape;175;p48"/>
          <p:cNvSpPr txBox="1">
            <a:spLocks noGrp="1"/>
          </p:cNvSpPr>
          <p:nvPr>
            <p:ph type="title"/>
          </p:nvPr>
        </p:nvSpPr>
        <p:spPr>
          <a:xfrm rot="5400000">
            <a:off x="6938169" y="2091531"/>
            <a:ext cx="5897562" cy="24765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6" name="Google Shape;176;p48"/>
          <p:cNvSpPr txBox="1">
            <a:spLocks noGrp="1"/>
          </p:cNvSpPr>
          <p:nvPr>
            <p:ph type="body" idx="1"/>
          </p:nvPr>
        </p:nvSpPr>
        <p:spPr>
          <a:xfrm rot="5400000">
            <a:off x="1680369" y="-537369"/>
            <a:ext cx="5897562" cy="773430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a:lvl1pPr>
            <a:lvl2pPr marL="914400" lvl="1" indent="-342900" algn="l">
              <a:lnSpc>
                <a:spcPct val="90000"/>
              </a:lnSpc>
              <a:spcBef>
                <a:spcPts val="300"/>
              </a:spcBef>
              <a:spcAft>
                <a:spcPts val="0"/>
              </a:spcAft>
              <a:buSzPts val="1800"/>
              <a:buChar char="●"/>
              <a:defRPr/>
            </a:lvl2pPr>
            <a:lvl3pPr marL="1371600" lvl="2" indent="-342900" algn="l">
              <a:lnSpc>
                <a:spcPct val="90000"/>
              </a:lnSpc>
              <a:spcBef>
                <a:spcPts val="300"/>
              </a:spcBef>
              <a:spcAft>
                <a:spcPts val="0"/>
              </a:spcAft>
              <a:buSzPts val="1800"/>
              <a:buChar char="●"/>
              <a:defRPr/>
            </a:lvl3pPr>
            <a:lvl4pPr marL="1828800" lvl="3" indent="-342900" algn="l">
              <a:lnSpc>
                <a:spcPct val="90000"/>
              </a:lnSpc>
              <a:spcBef>
                <a:spcPts val="300"/>
              </a:spcBef>
              <a:spcAft>
                <a:spcPts val="0"/>
              </a:spcAft>
              <a:buSzPts val="1800"/>
              <a:buChar char="●"/>
              <a:defRPr/>
            </a:lvl4pPr>
            <a:lvl5pPr marL="2286000" lvl="4" indent="-342900" algn="l">
              <a:lnSpc>
                <a:spcPct val="90000"/>
              </a:lnSpc>
              <a:spcBef>
                <a:spcPts val="300"/>
              </a:spcBef>
              <a:spcAft>
                <a:spcPts val="0"/>
              </a:spcAft>
              <a:buSzPts val="1800"/>
              <a:buChar char="●"/>
              <a:defRPr/>
            </a:lvl5pPr>
            <a:lvl6pPr marL="2743200" lvl="5" indent="-342900" algn="l">
              <a:lnSpc>
                <a:spcPct val="90000"/>
              </a:lnSpc>
              <a:spcBef>
                <a:spcPts val="300"/>
              </a:spcBef>
              <a:spcAft>
                <a:spcPts val="0"/>
              </a:spcAft>
              <a:buSzPts val="1800"/>
              <a:buChar char="●"/>
              <a:defRPr/>
            </a:lvl6pPr>
            <a:lvl7pPr marL="3200400" lvl="6" indent="-342900" algn="l">
              <a:lnSpc>
                <a:spcPct val="90000"/>
              </a:lnSpc>
              <a:spcBef>
                <a:spcPts val="300"/>
              </a:spcBef>
              <a:spcAft>
                <a:spcPts val="0"/>
              </a:spcAft>
              <a:buSzPts val="1800"/>
              <a:buChar char="●"/>
              <a:defRPr/>
            </a:lvl7pPr>
            <a:lvl8pPr marL="3657600" lvl="7" indent="-342900" algn="l">
              <a:lnSpc>
                <a:spcPct val="90000"/>
              </a:lnSpc>
              <a:spcBef>
                <a:spcPts val="300"/>
              </a:spcBef>
              <a:spcAft>
                <a:spcPts val="0"/>
              </a:spcAft>
              <a:buSzPts val="1800"/>
              <a:buChar char="●"/>
              <a:defRPr/>
            </a:lvl8pPr>
            <a:lvl9pPr marL="4114800" lvl="8" indent="-342900" algn="l">
              <a:lnSpc>
                <a:spcPct val="90000"/>
              </a:lnSpc>
              <a:spcBef>
                <a:spcPts val="300"/>
              </a:spcBef>
              <a:spcAft>
                <a:spcPts val="300"/>
              </a:spcAft>
              <a:buSzPts val="1800"/>
              <a:buChar char="●"/>
              <a:defRPr/>
            </a:lvl9pPr>
          </a:lstStyle>
          <a:p>
            <a:endParaRPr/>
          </a:p>
        </p:txBody>
      </p:sp>
      <p:sp>
        <p:nvSpPr>
          <p:cNvPr id="177" name="Google Shape;177;p48"/>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48"/>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 name="Google Shape;179;p48"/>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lnSpc>
                <a:spcPct val="100000"/>
              </a:lnSpc>
              <a:spcBef>
                <a:spcPts val="0"/>
              </a:spcBef>
              <a:spcAft>
                <a:spcPts val="0"/>
              </a:spcAft>
              <a:buNone/>
              <a:defRPr/>
            </a:lvl1pPr>
            <a:lvl2pPr marL="0" lvl="1" indent="0" algn="ctr">
              <a:lnSpc>
                <a:spcPct val="100000"/>
              </a:lnSpc>
              <a:spcBef>
                <a:spcPts val="0"/>
              </a:spcBef>
              <a:spcAft>
                <a:spcPts val="0"/>
              </a:spcAft>
              <a:buNone/>
              <a:defRPr/>
            </a:lvl2pPr>
            <a:lvl3pPr marL="0" lvl="2" indent="0" algn="ctr">
              <a:lnSpc>
                <a:spcPct val="100000"/>
              </a:lnSpc>
              <a:spcBef>
                <a:spcPts val="0"/>
              </a:spcBef>
              <a:spcAft>
                <a:spcPts val="0"/>
              </a:spcAft>
              <a:buNone/>
              <a:defRPr/>
            </a:lvl3pPr>
            <a:lvl4pPr marL="0" lvl="3" indent="0" algn="ctr">
              <a:lnSpc>
                <a:spcPct val="100000"/>
              </a:lnSpc>
              <a:spcBef>
                <a:spcPts val="0"/>
              </a:spcBef>
              <a:spcAft>
                <a:spcPts val="0"/>
              </a:spcAft>
              <a:buNone/>
              <a:defRPr/>
            </a:lvl4pPr>
            <a:lvl5pPr marL="0" lvl="4" indent="0" algn="ctr">
              <a:lnSpc>
                <a:spcPct val="100000"/>
              </a:lnSpc>
              <a:spcBef>
                <a:spcPts val="0"/>
              </a:spcBef>
              <a:spcAft>
                <a:spcPts val="0"/>
              </a:spcAft>
              <a:buNone/>
              <a:defRPr/>
            </a:lvl5pPr>
            <a:lvl6pPr marL="0" lvl="5" indent="0" algn="ctr">
              <a:lnSpc>
                <a:spcPct val="100000"/>
              </a:lnSpc>
              <a:spcBef>
                <a:spcPts val="0"/>
              </a:spcBef>
              <a:spcAft>
                <a:spcPts val="0"/>
              </a:spcAft>
              <a:buNone/>
              <a:defRPr/>
            </a:lvl6pPr>
            <a:lvl7pPr marL="0" lvl="6" indent="0" algn="ctr">
              <a:lnSpc>
                <a:spcPct val="100000"/>
              </a:lnSpc>
              <a:spcBef>
                <a:spcPts val="0"/>
              </a:spcBef>
              <a:spcAft>
                <a:spcPts val="0"/>
              </a:spcAft>
              <a:buNone/>
              <a:defRPr/>
            </a:lvl7pPr>
            <a:lvl8pPr marL="0" lvl="7" indent="0" algn="ctr">
              <a:lnSpc>
                <a:spcPct val="100000"/>
              </a:lnSpc>
              <a:spcBef>
                <a:spcPts val="0"/>
              </a:spcBef>
              <a:spcAft>
                <a:spcPts val="0"/>
              </a:spcAft>
              <a:buNone/>
              <a:defRPr/>
            </a:lvl8pPr>
            <a:lvl9pPr marL="0" lvl="8" indent="0" algn="ctr">
              <a:lnSpc>
                <a:spcPct val="100000"/>
              </a:lnSpc>
              <a:spcBef>
                <a:spcPts val="0"/>
              </a:spcBef>
              <a:spcAft>
                <a:spcPts val="0"/>
              </a:spcAft>
              <a:buNone/>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482291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较" type="twoTxTwoObj">
  <p:cSld name="TWO_OBJECTS_WITH_TEXT">
    <p:spTree>
      <p:nvGrpSpPr>
        <p:cNvPr id="1" name="Shape 43"/>
        <p:cNvGrpSpPr/>
        <p:nvPr/>
      </p:nvGrpSpPr>
      <p:grpSpPr>
        <a:xfrm>
          <a:off x="0" y="0"/>
          <a:ext cx="0" cy="0"/>
          <a:chOff x="0" y="0"/>
          <a:chExt cx="0" cy="0"/>
        </a:xfrm>
      </p:grpSpPr>
      <p:sp>
        <p:nvSpPr>
          <p:cNvPr id="44" name="Google Shape;44;p18"/>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18"/>
          <p:cNvSpPr txBox="1">
            <a:spLocks noGrp="1"/>
          </p:cNvSpPr>
          <p:nvPr>
            <p:ph type="body" idx="1"/>
          </p:nvPr>
        </p:nvSpPr>
        <p:spPr>
          <a:xfrm>
            <a:off x="1261872" y="1713655"/>
            <a:ext cx="4480560" cy="731520"/>
          </a:xfrm>
          <a:prstGeom prst="rect">
            <a:avLst/>
          </a:prstGeom>
          <a:noFill/>
          <a:ln>
            <a:noFill/>
          </a:ln>
        </p:spPr>
        <p:txBody>
          <a:bodyPr spcFirstLastPara="1" wrap="square" lIns="91425" tIns="45700" rIns="91425" bIns="45700" anchor="b" anchorCtr="0">
            <a:normAutofit/>
          </a:bodyPr>
          <a:lstStyle>
            <a:lvl1pPr marL="457200" lvl="0" indent="-228600" algn="l">
              <a:lnSpc>
                <a:spcPct val="95000"/>
              </a:lnSpc>
              <a:spcBef>
                <a:spcPts val="0"/>
              </a:spcBef>
              <a:spcAft>
                <a:spcPts val="0"/>
              </a:spcAft>
              <a:buSzPts val="1600"/>
              <a:buNone/>
              <a:defRPr sz="2000" b="0">
                <a:solidFill>
                  <a:schemeClr val="dk2"/>
                </a:solidFill>
              </a:defRPr>
            </a:lvl1pPr>
            <a:lvl2pPr marL="914400" lvl="1" indent="-228600" algn="l">
              <a:lnSpc>
                <a:spcPct val="90000"/>
              </a:lnSpc>
              <a:spcBef>
                <a:spcPts val="300"/>
              </a:spcBef>
              <a:spcAft>
                <a:spcPts val="0"/>
              </a:spcAft>
              <a:buSzPts val="2000"/>
              <a:buNone/>
              <a:defRPr sz="2000" b="1"/>
            </a:lvl2pPr>
            <a:lvl3pPr marL="1371600" lvl="2" indent="-228600" algn="l">
              <a:lnSpc>
                <a:spcPct val="90000"/>
              </a:lnSpc>
              <a:spcBef>
                <a:spcPts val="300"/>
              </a:spcBef>
              <a:spcAft>
                <a:spcPts val="0"/>
              </a:spcAft>
              <a:buSzPts val="1800"/>
              <a:buNone/>
              <a:defRPr sz="1800" b="1"/>
            </a:lvl3pPr>
            <a:lvl4pPr marL="1828800" lvl="3" indent="-228600" algn="l">
              <a:lnSpc>
                <a:spcPct val="90000"/>
              </a:lnSpc>
              <a:spcBef>
                <a:spcPts val="300"/>
              </a:spcBef>
              <a:spcAft>
                <a:spcPts val="0"/>
              </a:spcAft>
              <a:buSzPts val="1600"/>
              <a:buNone/>
              <a:defRPr sz="1600" b="1"/>
            </a:lvl4pPr>
            <a:lvl5pPr marL="2286000" lvl="4" indent="-228600" algn="l">
              <a:lnSpc>
                <a:spcPct val="90000"/>
              </a:lnSpc>
              <a:spcBef>
                <a:spcPts val="300"/>
              </a:spcBef>
              <a:spcAft>
                <a:spcPts val="0"/>
              </a:spcAft>
              <a:buSzPts val="1600"/>
              <a:buNone/>
              <a:defRPr sz="1600" b="1"/>
            </a:lvl5pPr>
            <a:lvl6pPr marL="2743200" lvl="5" indent="-228600" algn="l">
              <a:lnSpc>
                <a:spcPct val="90000"/>
              </a:lnSpc>
              <a:spcBef>
                <a:spcPts val="300"/>
              </a:spcBef>
              <a:spcAft>
                <a:spcPts val="0"/>
              </a:spcAft>
              <a:buSzPts val="1600"/>
              <a:buNone/>
              <a:defRPr sz="1600" b="1"/>
            </a:lvl6pPr>
            <a:lvl7pPr marL="3200400" lvl="6" indent="-228600" algn="l">
              <a:lnSpc>
                <a:spcPct val="90000"/>
              </a:lnSpc>
              <a:spcBef>
                <a:spcPts val="300"/>
              </a:spcBef>
              <a:spcAft>
                <a:spcPts val="0"/>
              </a:spcAft>
              <a:buSzPts val="1600"/>
              <a:buNone/>
              <a:defRPr sz="1600" b="1"/>
            </a:lvl7pPr>
            <a:lvl8pPr marL="3657600" lvl="7" indent="-228600" algn="l">
              <a:lnSpc>
                <a:spcPct val="90000"/>
              </a:lnSpc>
              <a:spcBef>
                <a:spcPts val="300"/>
              </a:spcBef>
              <a:spcAft>
                <a:spcPts val="0"/>
              </a:spcAft>
              <a:buSzPts val="1600"/>
              <a:buNone/>
              <a:defRPr sz="1600" b="1"/>
            </a:lvl8pPr>
            <a:lvl9pPr marL="4114800" lvl="8" indent="-228600" algn="l">
              <a:lnSpc>
                <a:spcPct val="90000"/>
              </a:lnSpc>
              <a:spcBef>
                <a:spcPts val="300"/>
              </a:spcBef>
              <a:spcAft>
                <a:spcPts val="300"/>
              </a:spcAft>
              <a:buSzPts val="1600"/>
              <a:buNone/>
              <a:defRPr sz="1600" b="1"/>
            </a:lvl9pPr>
          </a:lstStyle>
          <a:p>
            <a:endParaRPr/>
          </a:p>
        </p:txBody>
      </p:sp>
      <p:sp>
        <p:nvSpPr>
          <p:cNvPr id="46" name="Google Shape;46;p18"/>
          <p:cNvSpPr txBox="1">
            <a:spLocks noGrp="1"/>
          </p:cNvSpPr>
          <p:nvPr>
            <p:ph type="body" idx="2"/>
          </p:nvPr>
        </p:nvSpPr>
        <p:spPr>
          <a:xfrm>
            <a:off x="1261872" y="2507550"/>
            <a:ext cx="4480560" cy="366465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47" name="Google Shape;47;p18"/>
          <p:cNvSpPr txBox="1">
            <a:spLocks noGrp="1"/>
          </p:cNvSpPr>
          <p:nvPr>
            <p:ph type="body" idx="3"/>
          </p:nvPr>
        </p:nvSpPr>
        <p:spPr>
          <a:xfrm>
            <a:off x="6126480" y="1713655"/>
            <a:ext cx="4480560" cy="731520"/>
          </a:xfrm>
          <a:prstGeom prst="rect">
            <a:avLst/>
          </a:prstGeom>
          <a:noFill/>
          <a:ln>
            <a:noFill/>
          </a:ln>
        </p:spPr>
        <p:txBody>
          <a:bodyPr spcFirstLastPara="1" wrap="square" lIns="91425" tIns="45700" rIns="91425" bIns="45700" anchor="b" anchorCtr="0">
            <a:normAutofit/>
          </a:bodyPr>
          <a:lstStyle>
            <a:lvl1pPr marL="457200" lvl="0" indent="-228600" algn="l">
              <a:lnSpc>
                <a:spcPct val="95000"/>
              </a:lnSpc>
              <a:spcBef>
                <a:spcPts val="0"/>
              </a:spcBef>
              <a:spcAft>
                <a:spcPts val="0"/>
              </a:spcAft>
              <a:buSzPts val="1600"/>
              <a:buNone/>
              <a:defRPr sz="2000" b="0">
                <a:solidFill>
                  <a:schemeClr val="dk2"/>
                </a:solidFill>
                <a:latin typeface="Century Schoolbook"/>
                <a:ea typeface="Century Schoolbook"/>
                <a:cs typeface="Century Schoolbook"/>
                <a:sym typeface="Century Schoolbook"/>
              </a:defRPr>
            </a:lvl1pPr>
            <a:lvl2pPr marL="914400" lvl="1" indent="-228600" algn="l">
              <a:lnSpc>
                <a:spcPct val="90000"/>
              </a:lnSpc>
              <a:spcBef>
                <a:spcPts val="300"/>
              </a:spcBef>
              <a:spcAft>
                <a:spcPts val="0"/>
              </a:spcAft>
              <a:buSzPts val="2000"/>
              <a:buNone/>
              <a:defRPr sz="2000" b="1"/>
            </a:lvl2pPr>
            <a:lvl3pPr marL="1371600" lvl="2" indent="-228600" algn="l">
              <a:lnSpc>
                <a:spcPct val="90000"/>
              </a:lnSpc>
              <a:spcBef>
                <a:spcPts val="300"/>
              </a:spcBef>
              <a:spcAft>
                <a:spcPts val="0"/>
              </a:spcAft>
              <a:buSzPts val="1800"/>
              <a:buNone/>
              <a:defRPr sz="1800" b="1"/>
            </a:lvl3pPr>
            <a:lvl4pPr marL="1828800" lvl="3" indent="-228600" algn="l">
              <a:lnSpc>
                <a:spcPct val="90000"/>
              </a:lnSpc>
              <a:spcBef>
                <a:spcPts val="300"/>
              </a:spcBef>
              <a:spcAft>
                <a:spcPts val="0"/>
              </a:spcAft>
              <a:buSzPts val="1600"/>
              <a:buNone/>
              <a:defRPr sz="1600" b="1"/>
            </a:lvl4pPr>
            <a:lvl5pPr marL="2286000" lvl="4" indent="-228600" algn="l">
              <a:lnSpc>
                <a:spcPct val="90000"/>
              </a:lnSpc>
              <a:spcBef>
                <a:spcPts val="300"/>
              </a:spcBef>
              <a:spcAft>
                <a:spcPts val="0"/>
              </a:spcAft>
              <a:buSzPts val="1600"/>
              <a:buNone/>
              <a:defRPr sz="1600" b="1"/>
            </a:lvl5pPr>
            <a:lvl6pPr marL="2743200" lvl="5" indent="-228600" algn="l">
              <a:lnSpc>
                <a:spcPct val="90000"/>
              </a:lnSpc>
              <a:spcBef>
                <a:spcPts val="300"/>
              </a:spcBef>
              <a:spcAft>
                <a:spcPts val="0"/>
              </a:spcAft>
              <a:buSzPts val="1600"/>
              <a:buNone/>
              <a:defRPr sz="1600" b="1"/>
            </a:lvl6pPr>
            <a:lvl7pPr marL="3200400" lvl="6" indent="-228600" algn="l">
              <a:lnSpc>
                <a:spcPct val="90000"/>
              </a:lnSpc>
              <a:spcBef>
                <a:spcPts val="300"/>
              </a:spcBef>
              <a:spcAft>
                <a:spcPts val="0"/>
              </a:spcAft>
              <a:buSzPts val="1600"/>
              <a:buNone/>
              <a:defRPr sz="1600" b="1"/>
            </a:lvl7pPr>
            <a:lvl8pPr marL="3657600" lvl="7" indent="-228600" algn="l">
              <a:lnSpc>
                <a:spcPct val="90000"/>
              </a:lnSpc>
              <a:spcBef>
                <a:spcPts val="300"/>
              </a:spcBef>
              <a:spcAft>
                <a:spcPts val="0"/>
              </a:spcAft>
              <a:buSzPts val="1600"/>
              <a:buNone/>
              <a:defRPr sz="1600" b="1"/>
            </a:lvl8pPr>
            <a:lvl9pPr marL="4114800" lvl="8" indent="-228600" algn="l">
              <a:lnSpc>
                <a:spcPct val="90000"/>
              </a:lnSpc>
              <a:spcBef>
                <a:spcPts val="300"/>
              </a:spcBef>
              <a:spcAft>
                <a:spcPts val="300"/>
              </a:spcAft>
              <a:buSzPts val="1600"/>
              <a:buNone/>
              <a:defRPr sz="1600" b="1"/>
            </a:lvl9pPr>
          </a:lstStyle>
          <a:p>
            <a:endParaRPr/>
          </a:p>
        </p:txBody>
      </p:sp>
      <p:sp>
        <p:nvSpPr>
          <p:cNvPr id="48" name="Google Shape;48;p18"/>
          <p:cNvSpPr txBox="1">
            <a:spLocks noGrp="1"/>
          </p:cNvSpPr>
          <p:nvPr>
            <p:ph type="body" idx="4"/>
          </p:nvPr>
        </p:nvSpPr>
        <p:spPr>
          <a:xfrm>
            <a:off x="6126480" y="2507550"/>
            <a:ext cx="4480560" cy="3664650"/>
          </a:xfrm>
          <a:prstGeom prst="rect">
            <a:avLst/>
          </a:prstGeom>
          <a:noFill/>
          <a:ln>
            <a:noFill/>
          </a:ln>
        </p:spPr>
        <p:txBody>
          <a:bodyPr spcFirstLastPara="1" wrap="square" lIns="91425" tIns="45700" rIns="91425" bIns="45700" anchor="t" anchorCtr="0">
            <a:normAutofit/>
          </a:bodyPr>
          <a:lstStyle>
            <a:lvl1pPr marL="457200" lvl="0" indent="-320040" algn="l">
              <a:lnSpc>
                <a:spcPct val="95000"/>
              </a:lnSpc>
              <a:spcBef>
                <a:spcPts val="1400"/>
              </a:spcBef>
              <a:spcAft>
                <a:spcPts val="0"/>
              </a:spcAft>
              <a:buSzPts val="1440"/>
              <a:buChar char="•"/>
              <a:defRPr sz="1800"/>
            </a:lvl1pPr>
            <a:lvl2pPr marL="914400" lvl="1" indent="-330200" algn="l">
              <a:lnSpc>
                <a:spcPct val="90000"/>
              </a:lnSpc>
              <a:spcBef>
                <a:spcPts val="300"/>
              </a:spcBef>
              <a:spcAft>
                <a:spcPts val="0"/>
              </a:spcAft>
              <a:buSzPts val="1600"/>
              <a:buChar char="●"/>
              <a:defRPr sz="1600"/>
            </a:lvl2pPr>
            <a:lvl3pPr marL="1371600" lvl="2" indent="-317500" algn="l">
              <a:lnSpc>
                <a:spcPct val="90000"/>
              </a:lnSpc>
              <a:spcBef>
                <a:spcPts val="300"/>
              </a:spcBef>
              <a:spcAft>
                <a:spcPts val="0"/>
              </a:spcAft>
              <a:buSzPts val="1400"/>
              <a:buChar char="●"/>
              <a:defRPr sz="14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49" name="Google Shape;49;p18"/>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8"/>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8"/>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仅标题" type="titleOnly">
  <p:cSld name="TITLE_ONLY">
    <p:spTree>
      <p:nvGrpSpPr>
        <p:cNvPr id="1" name="Shape 52"/>
        <p:cNvGrpSpPr/>
        <p:nvPr/>
      </p:nvGrpSpPr>
      <p:grpSpPr>
        <a:xfrm>
          <a:off x="0" y="0"/>
          <a:ext cx="0" cy="0"/>
          <a:chOff x="0" y="0"/>
          <a:chExt cx="0" cy="0"/>
        </a:xfrm>
      </p:grpSpPr>
      <p:sp>
        <p:nvSpPr>
          <p:cNvPr id="53" name="Google Shape;53;p19"/>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19"/>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9"/>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9"/>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57"/>
        <p:cNvGrpSpPr/>
        <p:nvPr/>
      </p:nvGrpSpPr>
      <p:grpSpPr>
        <a:xfrm>
          <a:off x="0" y="0"/>
          <a:ext cx="0" cy="0"/>
          <a:chOff x="0" y="0"/>
          <a:chExt cx="0" cy="0"/>
        </a:xfrm>
      </p:grpSpPr>
      <p:sp>
        <p:nvSpPr>
          <p:cNvPr id="58" name="Google Shape;58;p20"/>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0"/>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0"/>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内容与标题" type="objTx">
  <p:cSld name="OBJECT_WITH_CAPTION_TEXT">
    <p:spTree>
      <p:nvGrpSpPr>
        <p:cNvPr id="1" name="Shape 61"/>
        <p:cNvGrpSpPr/>
        <p:nvPr/>
      </p:nvGrpSpPr>
      <p:grpSpPr>
        <a:xfrm>
          <a:off x="0" y="0"/>
          <a:ext cx="0" cy="0"/>
          <a:chOff x="0" y="0"/>
          <a:chExt cx="0" cy="0"/>
        </a:xfrm>
      </p:grpSpPr>
      <p:sp>
        <p:nvSpPr>
          <p:cNvPr id="62" name="Google Shape;62;p21"/>
          <p:cNvSpPr txBox="1">
            <a:spLocks noGrp="1"/>
          </p:cNvSpPr>
          <p:nvPr>
            <p:ph type="title"/>
          </p:nvPr>
        </p:nvSpPr>
        <p:spPr>
          <a:xfrm>
            <a:off x="841248" y="457200"/>
            <a:ext cx="3200400" cy="160019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entury Schoolbook"/>
              <a:buNone/>
              <a:defRPr sz="32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1"/>
          <p:cNvSpPr txBox="1">
            <a:spLocks noGrp="1"/>
          </p:cNvSpPr>
          <p:nvPr>
            <p:ph type="body" idx="1"/>
          </p:nvPr>
        </p:nvSpPr>
        <p:spPr>
          <a:xfrm>
            <a:off x="4504267" y="685800"/>
            <a:ext cx="6079066" cy="5486400"/>
          </a:xfrm>
          <a:prstGeom prst="rect">
            <a:avLst/>
          </a:prstGeom>
          <a:noFill/>
          <a:ln>
            <a:noFill/>
          </a:ln>
        </p:spPr>
        <p:txBody>
          <a:bodyPr spcFirstLastPara="1" wrap="square" lIns="91425" tIns="45700" rIns="91425" bIns="45700" anchor="t" anchorCtr="0">
            <a:normAutofit/>
          </a:bodyPr>
          <a:lstStyle>
            <a:lvl1pPr marL="457200" lvl="0" indent="-330200" algn="l">
              <a:lnSpc>
                <a:spcPct val="95000"/>
              </a:lnSpc>
              <a:spcBef>
                <a:spcPts val="1400"/>
              </a:spcBef>
              <a:spcAft>
                <a:spcPts val="0"/>
              </a:spcAft>
              <a:buSzPts val="1600"/>
              <a:buChar char="•"/>
              <a:defRPr sz="2000"/>
            </a:lvl1pPr>
            <a:lvl2pPr marL="914400" lvl="1" indent="-342900" algn="l">
              <a:lnSpc>
                <a:spcPct val="90000"/>
              </a:lnSpc>
              <a:spcBef>
                <a:spcPts val="300"/>
              </a:spcBef>
              <a:spcAft>
                <a:spcPts val="0"/>
              </a:spcAft>
              <a:buSzPts val="1800"/>
              <a:buChar char="●"/>
              <a:defRPr sz="1800"/>
            </a:lvl2pPr>
            <a:lvl3pPr marL="1371600" lvl="2" indent="-330200" algn="l">
              <a:lnSpc>
                <a:spcPct val="90000"/>
              </a:lnSpc>
              <a:spcBef>
                <a:spcPts val="300"/>
              </a:spcBef>
              <a:spcAft>
                <a:spcPts val="0"/>
              </a:spcAft>
              <a:buSzPts val="1600"/>
              <a:buChar char="●"/>
              <a:defRPr sz="1600"/>
            </a:lvl3pPr>
            <a:lvl4pPr marL="1828800" lvl="3" indent="-317500" algn="l">
              <a:lnSpc>
                <a:spcPct val="90000"/>
              </a:lnSpc>
              <a:spcBef>
                <a:spcPts val="300"/>
              </a:spcBef>
              <a:spcAft>
                <a:spcPts val="0"/>
              </a:spcAft>
              <a:buSzPts val="1400"/>
              <a:buChar char="●"/>
              <a:defRPr sz="1400"/>
            </a:lvl4pPr>
            <a:lvl5pPr marL="2286000" lvl="4" indent="-317500" algn="l">
              <a:lnSpc>
                <a:spcPct val="90000"/>
              </a:lnSpc>
              <a:spcBef>
                <a:spcPts val="300"/>
              </a:spcBef>
              <a:spcAft>
                <a:spcPts val="0"/>
              </a:spcAft>
              <a:buSzPts val="1400"/>
              <a:buChar char="●"/>
              <a:defRPr sz="1400"/>
            </a:lvl5pPr>
            <a:lvl6pPr marL="2743200" lvl="5" indent="-317500" algn="l">
              <a:lnSpc>
                <a:spcPct val="90000"/>
              </a:lnSpc>
              <a:spcBef>
                <a:spcPts val="300"/>
              </a:spcBef>
              <a:spcAft>
                <a:spcPts val="0"/>
              </a:spcAft>
              <a:buSzPts val="1400"/>
              <a:buChar char="●"/>
              <a:defRPr sz="1400"/>
            </a:lvl6pPr>
            <a:lvl7pPr marL="3200400" lvl="6" indent="-317500" algn="l">
              <a:lnSpc>
                <a:spcPct val="90000"/>
              </a:lnSpc>
              <a:spcBef>
                <a:spcPts val="300"/>
              </a:spcBef>
              <a:spcAft>
                <a:spcPts val="0"/>
              </a:spcAft>
              <a:buSzPts val="1400"/>
              <a:buChar char="●"/>
              <a:defRPr sz="1400"/>
            </a:lvl7pPr>
            <a:lvl8pPr marL="3657600" lvl="7" indent="-317500" algn="l">
              <a:lnSpc>
                <a:spcPct val="90000"/>
              </a:lnSpc>
              <a:spcBef>
                <a:spcPts val="300"/>
              </a:spcBef>
              <a:spcAft>
                <a:spcPts val="0"/>
              </a:spcAft>
              <a:buSzPts val="1400"/>
              <a:buChar char="●"/>
              <a:defRPr sz="1400"/>
            </a:lvl8pPr>
            <a:lvl9pPr marL="4114800" lvl="8" indent="-317500" algn="l">
              <a:lnSpc>
                <a:spcPct val="90000"/>
              </a:lnSpc>
              <a:spcBef>
                <a:spcPts val="300"/>
              </a:spcBef>
              <a:spcAft>
                <a:spcPts val="300"/>
              </a:spcAft>
              <a:buSzPts val="1400"/>
              <a:buChar char="●"/>
              <a:defRPr sz="1400"/>
            </a:lvl9pPr>
          </a:lstStyle>
          <a:p>
            <a:endParaRPr/>
          </a:p>
        </p:txBody>
      </p:sp>
      <p:sp>
        <p:nvSpPr>
          <p:cNvPr id="64" name="Google Shape;64;p21"/>
          <p:cNvSpPr txBox="1">
            <a:spLocks noGrp="1"/>
          </p:cNvSpPr>
          <p:nvPr>
            <p:ph type="body" idx="2"/>
          </p:nvPr>
        </p:nvSpPr>
        <p:spPr>
          <a:xfrm>
            <a:off x="841248" y="2099734"/>
            <a:ext cx="3200400" cy="3810001"/>
          </a:xfrm>
          <a:prstGeom prst="rect">
            <a:avLst/>
          </a:prstGeom>
          <a:noFill/>
          <a:ln>
            <a:noFill/>
          </a:ln>
        </p:spPr>
        <p:txBody>
          <a:bodyPr spcFirstLastPara="1" wrap="square" lIns="91425" tIns="45700" rIns="91425" bIns="45700" anchor="t" anchorCtr="0">
            <a:normAutofit/>
          </a:bodyPr>
          <a:lstStyle>
            <a:lvl1pPr marL="457200" lvl="0" indent="-228600" algn="l">
              <a:lnSpc>
                <a:spcPct val="114000"/>
              </a:lnSpc>
              <a:spcBef>
                <a:spcPts val="800"/>
              </a:spcBef>
              <a:spcAft>
                <a:spcPts val="0"/>
              </a:spcAft>
              <a:buSzPts val="1040"/>
              <a:buNone/>
              <a:defRPr sz="1300"/>
            </a:lvl1pPr>
            <a:lvl2pPr marL="914400" lvl="1" indent="-228600" algn="l">
              <a:lnSpc>
                <a:spcPct val="90000"/>
              </a:lnSpc>
              <a:spcBef>
                <a:spcPts val="300"/>
              </a:spcBef>
              <a:spcAft>
                <a:spcPts val="0"/>
              </a:spcAft>
              <a:buSzPts val="1200"/>
              <a:buNone/>
              <a:defRPr sz="1200"/>
            </a:lvl2pPr>
            <a:lvl3pPr marL="1371600" lvl="2" indent="-228600" algn="l">
              <a:lnSpc>
                <a:spcPct val="90000"/>
              </a:lnSpc>
              <a:spcBef>
                <a:spcPts val="300"/>
              </a:spcBef>
              <a:spcAft>
                <a:spcPts val="0"/>
              </a:spcAft>
              <a:buSzPts val="1000"/>
              <a:buNone/>
              <a:defRPr sz="1000"/>
            </a:lvl3pPr>
            <a:lvl4pPr marL="1828800" lvl="3" indent="-228600" algn="l">
              <a:lnSpc>
                <a:spcPct val="90000"/>
              </a:lnSpc>
              <a:spcBef>
                <a:spcPts val="300"/>
              </a:spcBef>
              <a:spcAft>
                <a:spcPts val="0"/>
              </a:spcAft>
              <a:buSzPts val="900"/>
              <a:buNone/>
              <a:defRPr sz="900"/>
            </a:lvl4pPr>
            <a:lvl5pPr marL="2286000" lvl="4" indent="-228600" algn="l">
              <a:lnSpc>
                <a:spcPct val="90000"/>
              </a:lnSpc>
              <a:spcBef>
                <a:spcPts val="300"/>
              </a:spcBef>
              <a:spcAft>
                <a:spcPts val="0"/>
              </a:spcAft>
              <a:buSzPts val="900"/>
              <a:buNone/>
              <a:defRPr sz="900"/>
            </a:lvl5pPr>
            <a:lvl6pPr marL="2743200" lvl="5" indent="-228600" algn="l">
              <a:lnSpc>
                <a:spcPct val="90000"/>
              </a:lnSpc>
              <a:spcBef>
                <a:spcPts val="300"/>
              </a:spcBef>
              <a:spcAft>
                <a:spcPts val="0"/>
              </a:spcAft>
              <a:buSzPts val="900"/>
              <a:buNone/>
              <a:defRPr sz="900"/>
            </a:lvl6pPr>
            <a:lvl7pPr marL="3200400" lvl="6" indent="-228600" algn="l">
              <a:lnSpc>
                <a:spcPct val="90000"/>
              </a:lnSpc>
              <a:spcBef>
                <a:spcPts val="300"/>
              </a:spcBef>
              <a:spcAft>
                <a:spcPts val="0"/>
              </a:spcAft>
              <a:buSzPts val="900"/>
              <a:buNone/>
              <a:defRPr sz="900"/>
            </a:lvl7pPr>
            <a:lvl8pPr marL="3657600" lvl="7" indent="-228600" algn="l">
              <a:lnSpc>
                <a:spcPct val="90000"/>
              </a:lnSpc>
              <a:spcBef>
                <a:spcPts val="300"/>
              </a:spcBef>
              <a:spcAft>
                <a:spcPts val="0"/>
              </a:spcAft>
              <a:buSzPts val="900"/>
              <a:buNone/>
              <a:defRPr sz="900"/>
            </a:lvl8pPr>
            <a:lvl9pPr marL="4114800" lvl="8" indent="-228600" algn="l">
              <a:lnSpc>
                <a:spcPct val="90000"/>
              </a:lnSpc>
              <a:spcBef>
                <a:spcPts val="300"/>
              </a:spcBef>
              <a:spcAft>
                <a:spcPts val="300"/>
              </a:spcAft>
              <a:buSzPts val="900"/>
              <a:buNone/>
              <a:defRPr sz="900"/>
            </a:lvl9pPr>
          </a:lstStyle>
          <a:p>
            <a:endParaRPr/>
          </a:p>
        </p:txBody>
      </p:sp>
      <p:sp>
        <p:nvSpPr>
          <p:cNvPr id="65" name="Google Shape;65;p21"/>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1"/>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1"/>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图片与标题" type="picTx">
  <p:cSld name="PICTURE_WITH_CAPTION_TEXT">
    <p:spTree>
      <p:nvGrpSpPr>
        <p:cNvPr id="1" name="Shape 68"/>
        <p:cNvGrpSpPr/>
        <p:nvPr/>
      </p:nvGrpSpPr>
      <p:grpSpPr>
        <a:xfrm>
          <a:off x="0" y="0"/>
          <a:ext cx="0" cy="0"/>
          <a:chOff x="0" y="0"/>
          <a:chExt cx="0" cy="0"/>
        </a:xfrm>
      </p:grpSpPr>
      <p:sp>
        <p:nvSpPr>
          <p:cNvPr id="69" name="Google Shape;69;p22"/>
          <p:cNvSpPr/>
          <p:nvPr/>
        </p:nvSpPr>
        <p:spPr>
          <a:xfrm>
            <a:off x="0" y="5105400"/>
            <a:ext cx="11292840" cy="17526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2"/>
          <p:cNvSpPr txBox="1">
            <a:spLocks noGrp="1"/>
          </p:cNvSpPr>
          <p:nvPr>
            <p:ph type="title"/>
          </p:nvPr>
        </p:nvSpPr>
        <p:spPr>
          <a:xfrm>
            <a:off x="914400" y="5257800"/>
            <a:ext cx="9982200" cy="9144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800"/>
              <a:buFont typeface="Century Schoolbook"/>
              <a:buNone/>
              <a:defRPr sz="2800"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22"/>
          <p:cNvSpPr>
            <a:spLocks noGrp="1"/>
          </p:cNvSpPr>
          <p:nvPr>
            <p:ph type="pic" idx="2"/>
          </p:nvPr>
        </p:nvSpPr>
        <p:spPr>
          <a:xfrm>
            <a:off x="0" y="0"/>
            <a:ext cx="11292840" cy="5128923"/>
          </a:xfrm>
          <a:prstGeom prst="rect">
            <a:avLst/>
          </a:prstGeom>
          <a:solidFill>
            <a:schemeClr val="accent1"/>
          </a:solidFill>
          <a:ln>
            <a:noFill/>
          </a:ln>
        </p:spPr>
        <p:txBody>
          <a:bodyPr spcFirstLastPara="1" wrap="square" lIns="91425" tIns="45700" rIns="91425" bIns="45700" anchor="t" anchorCtr="0">
            <a:normAutofit/>
          </a:bodyPr>
          <a:lstStyle>
            <a:lvl1pPr marR="0" lvl="0" algn="l" rtl="0">
              <a:lnSpc>
                <a:spcPct val="95000"/>
              </a:lnSpc>
              <a:spcBef>
                <a:spcPts val="1400"/>
              </a:spcBef>
              <a:spcAft>
                <a:spcPts val="0"/>
              </a:spcAft>
              <a:buClr>
                <a:schemeClr val="accent1"/>
              </a:buClr>
              <a:buSzPts val="2560"/>
              <a:buFont typeface="Arial"/>
              <a:buNone/>
              <a:defRPr sz="3200" b="0" i="0" u="none" strike="noStrike" cap="none">
                <a:solidFill>
                  <a:schemeClr val="lt1"/>
                </a:solidFill>
                <a:latin typeface="Century Schoolbook"/>
                <a:ea typeface="Century Schoolbook"/>
                <a:cs typeface="Century Schoolbook"/>
                <a:sym typeface="Century Schoolbook"/>
              </a:defRPr>
            </a:lvl1pPr>
            <a:lvl2pPr marR="0" lvl="1" algn="l" rtl="0">
              <a:lnSpc>
                <a:spcPct val="90000"/>
              </a:lnSpc>
              <a:spcBef>
                <a:spcPts val="300"/>
              </a:spcBef>
              <a:spcAft>
                <a:spcPts val="0"/>
              </a:spcAft>
              <a:buClr>
                <a:schemeClr val="accent1"/>
              </a:buClr>
              <a:buSzPts val="2800"/>
              <a:buFont typeface="Noto Sans Symbols"/>
              <a:buNone/>
              <a:defRPr sz="2800" b="0" i="0" u="none" strike="noStrike" cap="none">
                <a:solidFill>
                  <a:srgbClr val="262626"/>
                </a:solidFill>
                <a:latin typeface="Century Schoolbook"/>
                <a:ea typeface="Century Schoolbook"/>
                <a:cs typeface="Century Schoolbook"/>
                <a:sym typeface="Century Schoolbook"/>
              </a:defRPr>
            </a:lvl2pPr>
            <a:lvl3pPr marR="0" lvl="2" algn="l" rtl="0">
              <a:lnSpc>
                <a:spcPct val="90000"/>
              </a:lnSpc>
              <a:spcBef>
                <a:spcPts val="300"/>
              </a:spcBef>
              <a:spcAft>
                <a:spcPts val="0"/>
              </a:spcAft>
              <a:buClr>
                <a:schemeClr val="accent1"/>
              </a:buClr>
              <a:buSzPts val="2400"/>
              <a:buFont typeface="Noto Sans Symbols"/>
              <a:buNone/>
              <a:defRPr sz="2400" b="0" i="0" u="none" strike="noStrike" cap="none">
                <a:solidFill>
                  <a:srgbClr val="262626"/>
                </a:solidFill>
                <a:latin typeface="Century Schoolbook"/>
                <a:ea typeface="Century Schoolbook"/>
                <a:cs typeface="Century Schoolbook"/>
                <a:sym typeface="Century Schoolbook"/>
              </a:defRPr>
            </a:lvl3pPr>
            <a:lvl4pPr marR="0" lvl="3"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4pPr>
            <a:lvl5pPr marR="0" lvl="4"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5pPr>
            <a:lvl6pPr marR="0" lvl="5"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6pPr>
            <a:lvl7pPr marR="0" lvl="6"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7pPr>
            <a:lvl8pPr marR="0" lvl="7" algn="l" rtl="0">
              <a:lnSpc>
                <a:spcPct val="90000"/>
              </a:lnSpc>
              <a:spcBef>
                <a:spcPts val="300"/>
              </a:spcBef>
              <a:spcAft>
                <a:spcPts val="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8pPr>
            <a:lvl9pPr marR="0" lvl="8" algn="l" rtl="0">
              <a:lnSpc>
                <a:spcPct val="90000"/>
              </a:lnSpc>
              <a:spcBef>
                <a:spcPts val="300"/>
              </a:spcBef>
              <a:spcAft>
                <a:spcPts val="300"/>
              </a:spcAft>
              <a:buClr>
                <a:schemeClr val="accent1"/>
              </a:buClr>
              <a:buSzPts val="2000"/>
              <a:buFont typeface="Noto Sans Symbols"/>
              <a:buNone/>
              <a:defRPr sz="2000" b="0" i="0" u="none" strike="noStrike" cap="none">
                <a:solidFill>
                  <a:srgbClr val="262626"/>
                </a:solidFill>
                <a:latin typeface="Century Schoolbook"/>
                <a:ea typeface="Century Schoolbook"/>
                <a:cs typeface="Century Schoolbook"/>
                <a:sym typeface="Century Schoolbook"/>
              </a:defRPr>
            </a:lvl9pPr>
          </a:lstStyle>
          <a:p>
            <a:endParaRPr/>
          </a:p>
        </p:txBody>
      </p:sp>
      <p:sp>
        <p:nvSpPr>
          <p:cNvPr id="72" name="Google Shape;72;p22"/>
          <p:cNvSpPr txBox="1">
            <a:spLocks noGrp="1"/>
          </p:cNvSpPr>
          <p:nvPr>
            <p:ph type="body" idx="1"/>
          </p:nvPr>
        </p:nvSpPr>
        <p:spPr>
          <a:xfrm>
            <a:off x="914400" y="6108589"/>
            <a:ext cx="9982200" cy="597011"/>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800"/>
              </a:spcBef>
              <a:spcAft>
                <a:spcPts val="0"/>
              </a:spcAft>
              <a:buSzPts val="1040"/>
              <a:buNone/>
              <a:defRPr sz="1300">
                <a:solidFill>
                  <a:srgbClr val="D8D8D8"/>
                </a:solidFill>
              </a:defRPr>
            </a:lvl1pPr>
            <a:lvl2pPr marL="914400" lvl="1" indent="-228600" algn="l">
              <a:lnSpc>
                <a:spcPct val="90000"/>
              </a:lnSpc>
              <a:spcBef>
                <a:spcPts val="300"/>
              </a:spcBef>
              <a:spcAft>
                <a:spcPts val="0"/>
              </a:spcAft>
              <a:buSzPts val="1200"/>
              <a:buNone/>
              <a:defRPr sz="1200"/>
            </a:lvl2pPr>
            <a:lvl3pPr marL="1371600" lvl="2" indent="-228600" algn="l">
              <a:lnSpc>
                <a:spcPct val="90000"/>
              </a:lnSpc>
              <a:spcBef>
                <a:spcPts val="300"/>
              </a:spcBef>
              <a:spcAft>
                <a:spcPts val="0"/>
              </a:spcAft>
              <a:buSzPts val="1000"/>
              <a:buNone/>
              <a:defRPr sz="1000"/>
            </a:lvl3pPr>
            <a:lvl4pPr marL="1828800" lvl="3" indent="-228600" algn="l">
              <a:lnSpc>
                <a:spcPct val="90000"/>
              </a:lnSpc>
              <a:spcBef>
                <a:spcPts val="300"/>
              </a:spcBef>
              <a:spcAft>
                <a:spcPts val="0"/>
              </a:spcAft>
              <a:buSzPts val="900"/>
              <a:buNone/>
              <a:defRPr sz="900"/>
            </a:lvl4pPr>
            <a:lvl5pPr marL="2286000" lvl="4" indent="-228600" algn="l">
              <a:lnSpc>
                <a:spcPct val="90000"/>
              </a:lnSpc>
              <a:spcBef>
                <a:spcPts val="300"/>
              </a:spcBef>
              <a:spcAft>
                <a:spcPts val="0"/>
              </a:spcAft>
              <a:buSzPts val="900"/>
              <a:buNone/>
              <a:defRPr sz="900"/>
            </a:lvl5pPr>
            <a:lvl6pPr marL="2743200" lvl="5" indent="-228600" algn="l">
              <a:lnSpc>
                <a:spcPct val="90000"/>
              </a:lnSpc>
              <a:spcBef>
                <a:spcPts val="300"/>
              </a:spcBef>
              <a:spcAft>
                <a:spcPts val="0"/>
              </a:spcAft>
              <a:buSzPts val="900"/>
              <a:buNone/>
              <a:defRPr sz="900"/>
            </a:lvl6pPr>
            <a:lvl7pPr marL="3200400" lvl="6" indent="-228600" algn="l">
              <a:lnSpc>
                <a:spcPct val="90000"/>
              </a:lnSpc>
              <a:spcBef>
                <a:spcPts val="300"/>
              </a:spcBef>
              <a:spcAft>
                <a:spcPts val="0"/>
              </a:spcAft>
              <a:buSzPts val="900"/>
              <a:buNone/>
              <a:defRPr sz="900"/>
            </a:lvl7pPr>
            <a:lvl8pPr marL="3657600" lvl="7" indent="-228600" algn="l">
              <a:lnSpc>
                <a:spcPct val="90000"/>
              </a:lnSpc>
              <a:spcBef>
                <a:spcPts val="300"/>
              </a:spcBef>
              <a:spcAft>
                <a:spcPts val="0"/>
              </a:spcAft>
              <a:buSzPts val="900"/>
              <a:buNone/>
              <a:defRPr sz="900"/>
            </a:lvl8pPr>
            <a:lvl9pPr marL="4114800" lvl="8" indent="-228600" algn="l">
              <a:lnSpc>
                <a:spcPct val="90000"/>
              </a:lnSpc>
              <a:spcBef>
                <a:spcPts val="300"/>
              </a:spcBef>
              <a:spcAft>
                <a:spcPts val="300"/>
              </a:spcAft>
              <a:buSzPts val="900"/>
              <a:buNone/>
              <a:defRPr sz="900"/>
            </a:lvl9pPr>
          </a:lstStyle>
          <a:p>
            <a:endParaRPr/>
          </a:p>
        </p:txBody>
      </p:sp>
      <p:sp>
        <p:nvSpPr>
          <p:cNvPr id="73" name="Google Shape;73;p22"/>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2"/>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2"/>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2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5.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theme" Target="../theme/theme6.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0"/>
          <p:cNvSpPr/>
          <p:nvPr/>
        </p:nvSpPr>
        <p:spPr>
          <a:xfrm>
            <a:off x="11292840" y="0"/>
            <a:ext cx="914400" cy="6858000"/>
          </a:xfrm>
          <a:prstGeom prst="rect">
            <a:avLst/>
          </a:prstGeom>
          <a:solidFill>
            <a:srgbClr val="29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0"/>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chemeClr val="dk1"/>
              </a:buClr>
              <a:buSzPts val="4400"/>
              <a:buFont typeface="Century Schoolbook"/>
              <a:buNone/>
              <a:defRPr sz="4400" b="0" i="0" u="none" strike="noStrike" cap="none">
                <a:solidFill>
                  <a:schemeClr val="dk1"/>
                </a:solidFill>
                <a:latin typeface="Century Schoolbook"/>
                <a:ea typeface="Century Schoolbook"/>
                <a:cs typeface="Century Schoolbook"/>
                <a:sym typeface="Century Schoolboo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10"/>
          <p:cNvSpPr txBox="1">
            <a:spLocks noGrp="1"/>
          </p:cNvSpPr>
          <p:nvPr>
            <p:ph type="body" idx="1"/>
          </p:nvPr>
        </p:nvSpPr>
        <p:spPr>
          <a:xfrm>
            <a:off x="1261872" y="1828800"/>
            <a:ext cx="8595360" cy="4351337"/>
          </a:xfrm>
          <a:prstGeom prst="rect">
            <a:avLst/>
          </a:prstGeom>
          <a:noFill/>
          <a:ln>
            <a:noFill/>
          </a:ln>
        </p:spPr>
        <p:txBody>
          <a:bodyPr spcFirstLastPara="1" wrap="square" lIns="91425" tIns="45700" rIns="91425" bIns="45700" anchor="t" anchorCtr="0">
            <a:normAutofit/>
          </a:bodyPr>
          <a:lstStyle>
            <a:lvl1pPr marL="457200" marR="0" lvl="0" indent="-320040" algn="l" rtl="0">
              <a:lnSpc>
                <a:spcPct val="95000"/>
              </a:lnSpc>
              <a:spcBef>
                <a:spcPts val="1400"/>
              </a:spcBef>
              <a:spcAft>
                <a:spcPts val="0"/>
              </a:spcAft>
              <a:buClr>
                <a:schemeClr val="accent1"/>
              </a:buClr>
              <a:buSzPts val="1440"/>
              <a:buFont typeface="Arial"/>
              <a:buChar char="•"/>
              <a:defRPr sz="1800" b="0" i="0" u="none" strike="noStrike" cap="none">
                <a:solidFill>
                  <a:schemeClr val="dk1"/>
                </a:solidFill>
                <a:latin typeface="Century Schoolbook"/>
                <a:ea typeface="Century Schoolbook"/>
                <a:cs typeface="Century Schoolbook"/>
                <a:sym typeface="Century Schoolbook"/>
              </a:defRPr>
            </a:lvl1pPr>
            <a:lvl2pPr marL="914400" marR="0" lvl="1" indent="-330200" algn="l" rtl="0">
              <a:lnSpc>
                <a:spcPct val="90000"/>
              </a:lnSpc>
              <a:spcBef>
                <a:spcPts val="300"/>
              </a:spcBef>
              <a:spcAft>
                <a:spcPts val="0"/>
              </a:spcAft>
              <a:buClr>
                <a:schemeClr val="accent1"/>
              </a:buClr>
              <a:buSzPts val="1600"/>
              <a:buFont typeface="Noto Sans Symbols"/>
              <a:buChar char="●"/>
              <a:defRPr sz="1600" b="0" i="0" u="none" strike="noStrike" cap="none">
                <a:solidFill>
                  <a:srgbClr val="262626"/>
                </a:solidFill>
                <a:latin typeface="Century Schoolbook"/>
                <a:ea typeface="Century Schoolbook"/>
                <a:cs typeface="Century Schoolbook"/>
                <a:sym typeface="Century Schoolbook"/>
              </a:defRPr>
            </a:lvl2pPr>
            <a:lvl3pPr marL="1371600" marR="0" lvl="2"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3pPr>
            <a:lvl4pPr marL="1828800" marR="0" lvl="3"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4pPr>
            <a:lvl5pPr marL="2286000" marR="0" lvl="4"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5pPr>
            <a:lvl6pPr marL="2743200" marR="0" lvl="5"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6pPr>
            <a:lvl7pPr marL="3200400" marR="0" lvl="6"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7pPr>
            <a:lvl8pPr marL="3657600" marR="0" lvl="7"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8pPr>
            <a:lvl9pPr marL="4114800" marR="0" lvl="8" indent="-317500" algn="l" rtl="0">
              <a:lnSpc>
                <a:spcPct val="90000"/>
              </a:lnSpc>
              <a:spcBef>
                <a:spcPts val="300"/>
              </a:spcBef>
              <a:spcAft>
                <a:spcPts val="30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9pPr>
          </a:lstStyle>
          <a:p>
            <a:endParaRPr/>
          </a:p>
        </p:txBody>
      </p:sp>
      <p:sp>
        <p:nvSpPr>
          <p:cNvPr id="13" name="Google Shape;13;p10"/>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rgbClr val="D5D2DC"/>
                </a:solidFill>
                <a:latin typeface="Century Schoolbook"/>
                <a:ea typeface="Century Schoolbook"/>
                <a:cs typeface="Century Schoolbook"/>
                <a:sym typeface="Century Schoolbook"/>
              </a:defRPr>
            </a:lvl1pPr>
            <a:lvl2pPr marR="0" lvl="1"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2pPr>
            <a:lvl3pPr marR="0" lvl="2"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3pPr>
            <a:lvl4pPr marR="0" lvl="3"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4pPr>
            <a:lvl5pPr marR="0" lvl="4"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5pPr>
            <a:lvl6pPr marR="0" lvl="5"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6pPr>
            <a:lvl7pPr marR="0" lvl="6"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7pPr>
            <a:lvl8pPr marR="0" lvl="7"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8pPr>
            <a:lvl9pPr marR="0" lvl="8"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9pPr>
          </a:lstStyle>
          <a:p>
            <a:endParaRPr/>
          </a:p>
        </p:txBody>
      </p:sp>
      <p:sp>
        <p:nvSpPr>
          <p:cNvPr id="14" name="Google Shape;14;p10"/>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rgbClr val="D5D2DC"/>
                </a:solidFill>
                <a:latin typeface="Century Schoolbook"/>
                <a:ea typeface="Century Schoolbook"/>
                <a:cs typeface="Century Schoolbook"/>
                <a:sym typeface="Century Schoolbook"/>
              </a:defRPr>
            </a:lvl1pPr>
            <a:lvl2pPr marR="0" lvl="1"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2pPr>
            <a:lvl3pPr marR="0" lvl="2"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3pPr>
            <a:lvl4pPr marR="0" lvl="3"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4pPr>
            <a:lvl5pPr marR="0" lvl="4"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5pPr>
            <a:lvl6pPr marR="0" lvl="5"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6pPr>
            <a:lvl7pPr marR="0" lvl="6"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7pPr>
            <a:lvl8pPr marR="0" lvl="7"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8pPr>
            <a:lvl9pPr marR="0" lvl="8" algn="l" rtl="0">
              <a:spcBef>
                <a:spcPts val="0"/>
              </a:spcBef>
              <a:spcAft>
                <a:spcPts val="0"/>
              </a:spcAft>
              <a:buSzPts val="1400"/>
              <a:buNone/>
              <a:defRPr sz="1800" b="0" i="0" u="none" strike="noStrike" cap="none">
                <a:solidFill>
                  <a:schemeClr val="dk1"/>
                </a:solidFill>
                <a:latin typeface="Century Schoolbook"/>
                <a:ea typeface="Century Schoolbook"/>
                <a:cs typeface="Century Schoolbook"/>
                <a:sym typeface="Century Schoolbook"/>
              </a:defRPr>
            </a:lvl9pPr>
          </a:lstStyle>
          <a:p>
            <a:endParaRPr/>
          </a:p>
        </p:txBody>
      </p:sp>
      <p:sp>
        <p:nvSpPr>
          <p:cNvPr id="15" name="Google Shape;15;p10"/>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rtl="0">
              <a:spcBef>
                <a:spcPts val="0"/>
              </a:spcBef>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rtl="0">
              <a:spcBef>
                <a:spcPts val="0"/>
              </a:spcBef>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rtl="0">
              <a:spcBef>
                <a:spcPts val="0"/>
              </a:spcBef>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rtl="0">
              <a:spcBef>
                <a:spcPts val="0"/>
              </a:spcBef>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rtl="0">
              <a:spcBef>
                <a:spcPts val="0"/>
              </a:spcBef>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rtl="0">
              <a:spcBef>
                <a:spcPts val="0"/>
              </a:spcBef>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rtl="0">
              <a:spcBef>
                <a:spcPts val="0"/>
              </a:spcBef>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rtl="0">
              <a:spcBef>
                <a:spcPts val="0"/>
              </a:spcBef>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rtl="0">
              <a:spcBef>
                <a:spcPts val="0"/>
              </a:spcBef>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8"/>
        <p:cNvGrpSpPr/>
        <p:nvPr/>
      </p:nvGrpSpPr>
      <p:grpSpPr>
        <a:xfrm>
          <a:off x="0" y="0"/>
          <a:ext cx="0" cy="0"/>
          <a:chOff x="0" y="0"/>
          <a:chExt cx="0" cy="0"/>
        </a:xfrm>
      </p:grpSpPr>
      <p:sp>
        <p:nvSpPr>
          <p:cNvPr id="89" name="Google Shape;89;p12"/>
          <p:cNvSpPr/>
          <p:nvPr/>
        </p:nvSpPr>
        <p:spPr>
          <a:xfrm>
            <a:off x="11292840" y="0"/>
            <a:ext cx="914400" cy="6858000"/>
          </a:xfrm>
          <a:prstGeom prst="rect">
            <a:avLst/>
          </a:prstGeom>
          <a:solidFill>
            <a:srgbClr val="85A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2"/>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chemeClr val="lt1"/>
              </a:buClr>
              <a:buSzPts val="4400"/>
              <a:buFont typeface="Century Schoolbook"/>
              <a:buNone/>
              <a:defRPr sz="4400" b="0" i="0" u="none" strike="noStrike" cap="none">
                <a:solidFill>
                  <a:schemeClr val="lt1"/>
                </a:solidFill>
                <a:latin typeface="Century Schoolbook"/>
                <a:ea typeface="Century Schoolbook"/>
                <a:cs typeface="Century Schoolbook"/>
                <a:sym typeface="Century Schoolboo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1" name="Google Shape;91;p12"/>
          <p:cNvSpPr txBox="1">
            <a:spLocks noGrp="1"/>
          </p:cNvSpPr>
          <p:nvPr>
            <p:ph type="body" idx="1"/>
          </p:nvPr>
        </p:nvSpPr>
        <p:spPr>
          <a:xfrm>
            <a:off x="1261872" y="1828800"/>
            <a:ext cx="8595360" cy="4351337"/>
          </a:xfrm>
          <a:prstGeom prst="rect">
            <a:avLst/>
          </a:prstGeom>
          <a:noFill/>
          <a:ln>
            <a:noFill/>
          </a:ln>
        </p:spPr>
        <p:txBody>
          <a:bodyPr spcFirstLastPara="1" wrap="square" lIns="91425" tIns="45700" rIns="91425" bIns="45700" anchor="t" anchorCtr="0">
            <a:normAutofit/>
          </a:bodyPr>
          <a:lstStyle>
            <a:lvl1pPr marL="457200" marR="0" lvl="0" indent="-320040" algn="l" rtl="0">
              <a:lnSpc>
                <a:spcPct val="95000"/>
              </a:lnSpc>
              <a:spcBef>
                <a:spcPts val="1400"/>
              </a:spcBef>
              <a:spcAft>
                <a:spcPts val="0"/>
              </a:spcAft>
              <a:buClr>
                <a:schemeClr val="accent1"/>
              </a:buClr>
              <a:buSzPts val="1440"/>
              <a:buFont typeface="Arial"/>
              <a:buChar char="•"/>
              <a:defRPr sz="1800" b="0" i="0" u="none" strike="noStrike" cap="none">
                <a:solidFill>
                  <a:schemeClr val="lt1"/>
                </a:solidFill>
                <a:latin typeface="Century Schoolbook"/>
                <a:ea typeface="Century Schoolbook"/>
                <a:cs typeface="Century Schoolbook"/>
                <a:sym typeface="Century Schoolbook"/>
              </a:defRPr>
            </a:lvl1pPr>
            <a:lvl2pPr marL="914400" marR="0" lvl="1" indent="-330200" algn="l" rtl="0">
              <a:lnSpc>
                <a:spcPct val="90000"/>
              </a:lnSpc>
              <a:spcBef>
                <a:spcPts val="300"/>
              </a:spcBef>
              <a:spcAft>
                <a:spcPts val="0"/>
              </a:spcAft>
              <a:buClr>
                <a:schemeClr val="accent1"/>
              </a:buClr>
              <a:buSzPts val="1600"/>
              <a:buFont typeface="Noto Sans Symbols"/>
              <a:buChar char="●"/>
              <a:defRPr sz="1600" b="0" i="0" u="none" strike="noStrike" cap="none">
                <a:solidFill>
                  <a:srgbClr val="FEFEFE"/>
                </a:solidFill>
                <a:latin typeface="Century Schoolbook"/>
                <a:ea typeface="Century Schoolbook"/>
                <a:cs typeface="Century Schoolbook"/>
                <a:sym typeface="Century Schoolbook"/>
              </a:defRPr>
            </a:lvl2pPr>
            <a:lvl3pPr marL="1371600" marR="0" lvl="2"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3pPr>
            <a:lvl4pPr marL="1828800" marR="0" lvl="3"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4pPr>
            <a:lvl5pPr marL="2286000" marR="0" lvl="4"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5pPr>
            <a:lvl6pPr marL="2743200" marR="0" lvl="5"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6pPr>
            <a:lvl7pPr marL="3200400" marR="0" lvl="6"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7pPr>
            <a:lvl8pPr marL="3657600" marR="0" lvl="7"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8pPr>
            <a:lvl9pPr marL="4114800" marR="0" lvl="8" indent="-317500" algn="l" rtl="0">
              <a:lnSpc>
                <a:spcPct val="90000"/>
              </a:lnSpc>
              <a:spcBef>
                <a:spcPts val="300"/>
              </a:spcBef>
              <a:spcAft>
                <a:spcPts val="30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9pPr>
          </a:lstStyle>
          <a:p>
            <a:endParaRPr/>
          </a:p>
        </p:txBody>
      </p:sp>
      <p:sp>
        <p:nvSpPr>
          <p:cNvPr id="92" name="Google Shape;92;p12"/>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rgbClr val="F4F7F9"/>
                </a:solidFill>
                <a:latin typeface="Century Schoolbook"/>
                <a:ea typeface="Century Schoolbook"/>
                <a:cs typeface="Century Schoolbook"/>
                <a:sym typeface="Century Schoolbook"/>
              </a:defRPr>
            </a:lvl1pPr>
            <a:lvl2pPr marR="0" lvl="1"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2pPr>
            <a:lvl3pPr marR="0" lvl="2"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3pPr>
            <a:lvl4pPr marR="0" lvl="3"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4pPr>
            <a:lvl5pPr marR="0" lvl="4"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5pPr>
            <a:lvl6pPr marR="0" lvl="5"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6pPr>
            <a:lvl7pPr marR="0" lvl="6"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7pPr>
            <a:lvl8pPr marR="0" lvl="7"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8pPr>
            <a:lvl9pPr marR="0" lvl="8"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9pPr>
          </a:lstStyle>
          <a:p>
            <a:endParaRPr/>
          </a:p>
        </p:txBody>
      </p:sp>
      <p:sp>
        <p:nvSpPr>
          <p:cNvPr id="93" name="Google Shape;93;p12"/>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rgbClr val="F4F7F9"/>
                </a:solidFill>
                <a:latin typeface="Century Schoolbook"/>
                <a:ea typeface="Century Schoolbook"/>
                <a:cs typeface="Century Schoolbook"/>
                <a:sym typeface="Century Schoolbook"/>
              </a:defRPr>
            </a:lvl1pPr>
            <a:lvl2pPr marR="0" lvl="1"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2pPr>
            <a:lvl3pPr marR="0" lvl="2"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3pPr>
            <a:lvl4pPr marR="0" lvl="3"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4pPr>
            <a:lvl5pPr marR="0" lvl="4"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5pPr>
            <a:lvl6pPr marR="0" lvl="5"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6pPr>
            <a:lvl7pPr marR="0" lvl="6"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7pPr>
            <a:lvl8pPr marR="0" lvl="7"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8pPr>
            <a:lvl9pPr marR="0" lvl="8" algn="l" rtl="0">
              <a:spcBef>
                <a:spcPts val="0"/>
              </a:spcBef>
              <a:spcAft>
                <a:spcPts val="0"/>
              </a:spcAft>
              <a:buSzPts val="1400"/>
              <a:buNone/>
              <a:defRPr sz="1800" b="0" i="0" u="none" strike="noStrike" cap="none">
                <a:solidFill>
                  <a:schemeClr val="lt1"/>
                </a:solidFill>
                <a:latin typeface="Century Schoolbook"/>
                <a:ea typeface="Century Schoolbook"/>
                <a:cs typeface="Century Schoolbook"/>
                <a:sym typeface="Century Schoolbook"/>
              </a:defRPr>
            </a:lvl9pPr>
          </a:lstStyle>
          <a:p>
            <a:endParaRPr/>
          </a:p>
        </p:txBody>
      </p:sp>
      <p:sp>
        <p:nvSpPr>
          <p:cNvPr id="94" name="Google Shape;94;p12"/>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rtl="0">
              <a:spcBef>
                <a:spcPts val="0"/>
              </a:spcBef>
              <a:buNone/>
              <a:defRPr sz="3600" b="0" i="0" u="none" strike="noStrike" cap="none">
                <a:solidFill>
                  <a:srgbClr val="E1E9EF"/>
                </a:solidFill>
                <a:latin typeface="Century Schoolbook"/>
                <a:ea typeface="Century Schoolbook"/>
                <a:cs typeface="Century Schoolbook"/>
                <a:sym typeface="Century Schoolbook"/>
              </a:defRPr>
            </a:lvl1pPr>
            <a:lvl2pPr marL="0" marR="0" lvl="1" indent="0" algn="ctr" rtl="0">
              <a:spcBef>
                <a:spcPts val="0"/>
              </a:spcBef>
              <a:buNone/>
              <a:defRPr sz="3600" b="0" i="0" u="none" strike="noStrike" cap="none">
                <a:solidFill>
                  <a:srgbClr val="E1E9EF"/>
                </a:solidFill>
                <a:latin typeface="Century Schoolbook"/>
                <a:ea typeface="Century Schoolbook"/>
                <a:cs typeface="Century Schoolbook"/>
                <a:sym typeface="Century Schoolbook"/>
              </a:defRPr>
            </a:lvl2pPr>
            <a:lvl3pPr marL="0" marR="0" lvl="2" indent="0" algn="ctr" rtl="0">
              <a:spcBef>
                <a:spcPts val="0"/>
              </a:spcBef>
              <a:buNone/>
              <a:defRPr sz="3600" b="0" i="0" u="none" strike="noStrike" cap="none">
                <a:solidFill>
                  <a:srgbClr val="E1E9EF"/>
                </a:solidFill>
                <a:latin typeface="Century Schoolbook"/>
                <a:ea typeface="Century Schoolbook"/>
                <a:cs typeface="Century Schoolbook"/>
                <a:sym typeface="Century Schoolbook"/>
              </a:defRPr>
            </a:lvl3pPr>
            <a:lvl4pPr marL="0" marR="0" lvl="3" indent="0" algn="ctr" rtl="0">
              <a:spcBef>
                <a:spcPts val="0"/>
              </a:spcBef>
              <a:buNone/>
              <a:defRPr sz="3600" b="0" i="0" u="none" strike="noStrike" cap="none">
                <a:solidFill>
                  <a:srgbClr val="E1E9EF"/>
                </a:solidFill>
                <a:latin typeface="Century Schoolbook"/>
                <a:ea typeface="Century Schoolbook"/>
                <a:cs typeface="Century Schoolbook"/>
                <a:sym typeface="Century Schoolbook"/>
              </a:defRPr>
            </a:lvl4pPr>
            <a:lvl5pPr marL="0" marR="0" lvl="4" indent="0" algn="ctr" rtl="0">
              <a:spcBef>
                <a:spcPts val="0"/>
              </a:spcBef>
              <a:buNone/>
              <a:defRPr sz="3600" b="0" i="0" u="none" strike="noStrike" cap="none">
                <a:solidFill>
                  <a:srgbClr val="E1E9EF"/>
                </a:solidFill>
                <a:latin typeface="Century Schoolbook"/>
                <a:ea typeface="Century Schoolbook"/>
                <a:cs typeface="Century Schoolbook"/>
                <a:sym typeface="Century Schoolbook"/>
              </a:defRPr>
            </a:lvl5pPr>
            <a:lvl6pPr marL="0" marR="0" lvl="5" indent="0" algn="ctr" rtl="0">
              <a:spcBef>
                <a:spcPts val="0"/>
              </a:spcBef>
              <a:buNone/>
              <a:defRPr sz="3600" b="0" i="0" u="none" strike="noStrike" cap="none">
                <a:solidFill>
                  <a:srgbClr val="E1E9EF"/>
                </a:solidFill>
                <a:latin typeface="Century Schoolbook"/>
                <a:ea typeface="Century Schoolbook"/>
                <a:cs typeface="Century Schoolbook"/>
                <a:sym typeface="Century Schoolbook"/>
              </a:defRPr>
            </a:lvl6pPr>
            <a:lvl7pPr marL="0" marR="0" lvl="6" indent="0" algn="ctr" rtl="0">
              <a:spcBef>
                <a:spcPts val="0"/>
              </a:spcBef>
              <a:buNone/>
              <a:defRPr sz="3600" b="0" i="0" u="none" strike="noStrike" cap="none">
                <a:solidFill>
                  <a:srgbClr val="E1E9EF"/>
                </a:solidFill>
                <a:latin typeface="Century Schoolbook"/>
                <a:ea typeface="Century Schoolbook"/>
                <a:cs typeface="Century Schoolbook"/>
                <a:sym typeface="Century Schoolbook"/>
              </a:defRPr>
            </a:lvl7pPr>
            <a:lvl8pPr marL="0" marR="0" lvl="7" indent="0" algn="ctr" rtl="0">
              <a:spcBef>
                <a:spcPts val="0"/>
              </a:spcBef>
              <a:buNone/>
              <a:defRPr sz="3600" b="0" i="0" u="none" strike="noStrike" cap="none">
                <a:solidFill>
                  <a:srgbClr val="E1E9EF"/>
                </a:solidFill>
                <a:latin typeface="Century Schoolbook"/>
                <a:ea typeface="Century Schoolbook"/>
                <a:cs typeface="Century Schoolbook"/>
                <a:sym typeface="Century Schoolbook"/>
              </a:defRPr>
            </a:lvl8pPr>
            <a:lvl9pPr marL="0" marR="0" lvl="8" indent="0" algn="ctr" rtl="0">
              <a:spcBef>
                <a:spcPts val="0"/>
              </a:spcBef>
              <a:buNone/>
              <a:defRPr sz="3600" b="0" i="0" u="none" strike="noStrike" cap="none">
                <a:solidFill>
                  <a:srgbClr val="E1E9EF"/>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8A87A34-81AB-432B-8DAE-1953F412C126}" type="datetimeFigureOut">
              <a:rPr lang="en-US" smtClean="0"/>
              <a:pPr/>
              <a:t>4/30/2020</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52267062"/>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8"/>
        <p:cNvGrpSpPr/>
        <p:nvPr/>
      </p:nvGrpSpPr>
      <p:grpSpPr>
        <a:xfrm>
          <a:off x="0" y="0"/>
          <a:ext cx="0" cy="0"/>
          <a:chOff x="0" y="0"/>
          <a:chExt cx="0" cy="0"/>
        </a:xfrm>
      </p:grpSpPr>
      <p:sp>
        <p:nvSpPr>
          <p:cNvPr id="89" name="Google Shape;89;p12"/>
          <p:cNvSpPr/>
          <p:nvPr/>
        </p:nvSpPr>
        <p:spPr>
          <a:xfrm>
            <a:off x="11292840" y="0"/>
            <a:ext cx="914400" cy="6858000"/>
          </a:xfrm>
          <a:prstGeom prst="rect">
            <a:avLst/>
          </a:prstGeom>
          <a:solidFill>
            <a:srgbClr val="85A5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12"/>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chemeClr val="lt1"/>
              </a:buClr>
              <a:buSzPts val="4400"/>
              <a:buFont typeface="Century Schoolbook"/>
              <a:buNone/>
              <a:defRPr sz="4400" b="0" i="0" u="none" strike="noStrike" cap="none">
                <a:solidFill>
                  <a:schemeClr val="lt1"/>
                </a:solidFill>
                <a:latin typeface="Century Schoolbook"/>
                <a:ea typeface="Century Schoolbook"/>
                <a:cs typeface="Century Schoolbook"/>
                <a:sym typeface="Century Schoolbook"/>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1" name="Google Shape;91;p12"/>
          <p:cNvSpPr txBox="1">
            <a:spLocks noGrp="1"/>
          </p:cNvSpPr>
          <p:nvPr>
            <p:ph type="body" idx="1"/>
          </p:nvPr>
        </p:nvSpPr>
        <p:spPr>
          <a:xfrm>
            <a:off x="1261872" y="1828800"/>
            <a:ext cx="8595360" cy="4351337"/>
          </a:xfrm>
          <a:prstGeom prst="rect">
            <a:avLst/>
          </a:prstGeom>
          <a:noFill/>
          <a:ln>
            <a:noFill/>
          </a:ln>
        </p:spPr>
        <p:txBody>
          <a:bodyPr spcFirstLastPara="1" wrap="square" lIns="91425" tIns="45700" rIns="91425" bIns="45700" anchor="t" anchorCtr="0">
            <a:normAutofit/>
          </a:bodyPr>
          <a:lstStyle>
            <a:lvl1pPr marL="457200" marR="0" lvl="0" indent="-320040" algn="l" rtl="0">
              <a:lnSpc>
                <a:spcPct val="95000"/>
              </a:lnSpc>
              <a:spcBef>
                <a:spcPts val="1400"/>
              </a:spcBef>
              <a:spcAft>
                <a:spcPts val="0"/>
              </a:spcAft>
              <a:buClr>
                <a:schemeClr val="accent1"/>
              </a:buClr>
              <a:buSzPts val="1440"/>
              <a:buFont typeface="Arial"/>
              <a:buChar char="•"/>
              <a:defRPr sz="1800" b="0" i="0" u="none" strike="noStrike" cap="none">
                <a:solidFill>
                  <a:schemeClr val="lt1"/>
                </a:solidFill>
                <a:latin typeface="Century Schoolbook"/>
                <a:ea typeface="Century Schoolbook"/>
                <a:cs typeface="Century Schoolbook"/>
                <a:sym typeface="Century Schoolbook"/>
              </a:defRPr>
            </a:lvl1pPr>
            <a:lvl2pPr marL="914400" marR="0" lvl="1" indent="-330200" algn="l" rtl="0">
              <a:lnSpc>
                <a:spcPct val="90000"/>
              </a:lnSpc>
              <a:spcBef>
                <a:spcPts val="300"/>
              </a:spcBef>
              <a:spcAft>
                <a:spcPts val="0"/>
              </a:spcAft>
              <a:buClr>
                <a:schemeClr val="accent1"/>
              </a:buClr>
              <a:buSzPts val="1600"/>
              <a:buFont typeface="Noto Sans Symbols"/>
              <a:buChar char="●"/>
              <a:defRPr sz="1600" b="0" i="0" u="none" strike="noStrike" cap="none">
                <a:solidFill>
                  <a:srgbClr val="FEFEFE"/>
                </a:solidFill>
                <a:latin typeface="Century Schoolbook"/>
                <a:ea typeface="Century Schoolbook"/>
                <a:cs typeface="Century Schoolbook"/>
                <a:sym typeface="Century Schoolbook"/>
              </a:defRPr>
            </a:lvl2pPr>
            <a:lvl3pPr marL="1371600" marR="0" lvl="2"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3pPr>
            <a:lvl4pPr marL="1828800" marR="0" lvl="3"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4pPr>
            <a:lvl5pPr marL="2286000" marR="0" lvl="4"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5pPr>
            <a:lvl6pPr marL="2743200" marR="0" lvl="5"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6pPr>
            <a:lvl7pPr marL="3200400" marR="0" lvl="6"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7pPr>
            <a:lvl8pPr marL="3657600" marR="0" lvl="7"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8pPr>
            <a:lvl9pPr marL="4114800" marR="0" lvl="8" indent="-317500" algn="l" rtl="0">
              <a:lnSpc>
                <a:spcPct val="90000"/>
              </a:lnSpc>
              <a:spcBef>
                <a:spcPts val="300"/>
              </a:spcBef>
              <a:spcAft>
                <a:spcPts val="300"/>
              </a:spcAft>
              <a:buClr>
                <a:schemeClr val="accent1"/>
              </a:buClr>
              <a:buSzPts val="1400"/>
              <a:buFont typeface="Noto Sans Symbols"/>
              <a:buChar char="●"/>
              <a:defRPr sz="1400" b="0" i="0" u="none" strike="noStrike" cap="none">
                <a:solidFill>
                  <a:srgbClr val="FEFEFE"/>
                </a:solidFill>
                <a:latin typeface="Century Schoolbook"/>
                <a:ea typeface="Century Schoolbook"/>
                <a:cs typeface="Century Schoolbook"/>
                <a:sym typeface="Century Schoolbook"/>
              </a:defRPr>
            </a:lvl9pPr>
          </a:lstStyle>
          <a:p>
            <a:endParaRPr/>
          </a:p>
        </p:txBody>
      </p:sp>
      <p:sp>
        <p:nvSpPr>
          <p:cNvPr id="92" name="Google Shape;92;p12"/>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rgbClr val="F4F7F9"/>
                </a:solidFill>
                <a:latin typeface="Century Schoolbook"/>
                <a:ea typeface="Century Schoolbook"/>
                <a:cs typeface="Century Schoolbook"/>
                <a:sym typeface="Century Schoolbook"/>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9pPr>
          </a:lstStyle>
          <a:p>
            <a:endParaRPr/>
          </a:p>
        </p:txBody>
      </p:sp>
      <p:sp>
        <p:nvSpPr>
          <p:cNvPr id="93" name="Google Shape;93;p12"/>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F4F7F9"/>
                </a:solidFill>
                <a:latin typeface="Century Schoolbook"/>
                <a:ea typeface="Century Schoolbook"/>
                <a:cs typeface="Century Schoolbook"/>
                <a:sym typeface="Century Schoolbook"/>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Schoolbook"/>
                <a:ea typeface="Century Schoolbook"/>
                <a:cs typeface="Century Schoolbook"/>
                <a:sym typeface="Century Schoolbook"/>
              </a:defRPr>
            </a:lvl9pPr>
          </a:lstStyle>
          <a:p>
            <a:endParaRPr/>
          </a:p>
        </p:txBody>
      </p:sp>
      <p:sp>
        <p:nvSpPr>
          <p:cNvPr id="94" name="Google Shape;94;p12"/>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rtl="0">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1pPr>
            <a:lvl2pPr marL="0" marR="0" lvl="1" indent="0" algn="ctr" rtl="0">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2pPr>
            <a:lvl3pPr marL="0" marR="0" lvl="2" indent="0" algn="ctr" rtl="0">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3pPr>
            <a:lvl4pPr marL="0" marR="0" lvl="3" indent="0" algn="ctr" rtl="0">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4pPr>
            <a:lvl5pPr marL="0" marR="0" lvl="4" indent="0" algn="ctr" rtl="0">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5pPr>
            <a:lvl6pPr marL="0" marR="0" lvl="5" indent="0" algn="ctr" rtl="0">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6pPr>
            <a:lvl7pPr marL="0" marR="0" lvl="6" indent="0" algn="ctr" rtl="0">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7pPr>
            <a:lvl8pPr marL="0" marR="0" lvl="7" indent="0" algn="ctr" rtl="0">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8pPr>
            <a:lvl9pPr marL="0" marR="0" lvl="8" indent="0" algn="ctr" rtl="0">
              <a:lnSpc>
                <a:spcPct val="100000"/>
              </a:lnSpc>
              <a:spcBef>
                <a:spcPts val="0"/>
              </a:spcBef>
              <a:spcAft>
                <a:spcPts val="0"/>
              </a:spcAft>
              <a:buClr>
                <a:srgbClr val="000000"/>
              </a:buClr>
              <a:buSzPts val="3600"/>
              <a:buFont typeface="Arial"/>
              <a:buNone/>
              <a:defRPr sz="3600" b="0" i="0" u="none" strike="noStrike" cap="none">
                <a:solidFill>
                  <a:srgbClr val="E1E9EF"/>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58701018"/>
      </p:ext>
    </p:extLst>
  </p:cSld>
  <p:clrMap bg1="lt1" tx1="dk1" bg2="dk2" tx2="lt2" accent1="accent1" accent2="accent2" accent3="accent3" accent4="accent4" accent5="accent5" accent6="accent6" hlink="hlink" folHlink="folHlink"/>
  <p:sldLayoutIdLst>
    <p:sldLayoutId id="214748367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0"/>
          <p:cNvSpPr/>
          <p:nvPr/>
        </p:nvSpPr>
        <p:spPr>
          <a:xfrm>
            <a:off x="11292840" y="0"/>
            <a:ext cx="914400" cy="6858000"/>
          </a:xfrm>
          <a:prstGeom prst="rect">
            <a:avLst/>
          </a:prstGeom>
          <a:solidFill>
            <a:srgbClr val="2927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10"/>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chemeClr val="dk1"/>
              </a:buClr>
              <a:buSzPts val="4400"/>
              <a:buFont typeface="Century Schoolbook"/>
              <a:buNone/>
              <a:defRPr sz="4400" b="0" i="0" u="none" strike="noStrike" cap="none">
                <a:solidFill>
                  <a:schemeClr val="dk1"/>
                </a:solidFill>
                <a:latin typeface="Century Schoolbook"/>
                <a:ea typeface="Century Schoolbook"/>
                <a:cs typeface="Century Schoolbook"/>
                <a:sym typeface="Century Schoolbook"/>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 name="Google Shape;12;p10"/>
          <p:cNvSpPr txBox="1">
            <a:spLocks noGrp="1"/>
          </p:cNvSpPr>
          <p:nvPr>
            <p:ph type="body" idx="1"/>
          </p:nvPr>
        </p:nvSpPr>
        <p:spPr>
          <a:xfrm>
            <a:off x="1261872" y="1828800"/>
            <a:ext cx="8595360" cy="4351337"/>
          </a:xfrm>
          <a:prstGeom prst="rect">
            <a:avLst/>
          </a:prstGeom>
          <a:noFill/>
          <a:ln>
            <a:noFill/>
          </a:ln>
        </p:spPr>
        <p:txBody>
          <a:bodyPr spcFirstLastPara="1" wrap="square" lIns="91425" tIns="45700" rIns="91425" bIns="45700" anchor="t" anchorCtr="0">
            <a:normAutofit/>
          </a:bodyPr>
          <a:lstStyle>
            <a:lvl1pPr marL="457200" marR="0" lvl="0" indent="-320040" algn="l" rtl="0">
              <a:lnSpc>
                <a:spcPct val="95000"/>
              </a:lnSpc>
              <a:spcBef>
                <a:spcPts val="1400"/>
              </a:spcBef>
              <a:spcAft>
                <a:spcPts val="0"/>
              </a:spcAft>
              <a:buClr>
                <a:schemeClr val="accent1"/>
              </a:buClr>
              <a:buSzPts val="1440"/>
              <a:buFont typeface="Arial"/>
              <a:buChar char="•"/>
              <a:defRPr sz="1800" b="0" i="0" u="none" strike="noStrike" cap="none">
                <a:solidFill>
                  <a:schemeClr val="dk1"/>
                </a:solidFill>
                <a:latin typeface="Century Schoolbook"/>
                <a:ea typeface="Century Schoolbook"/>
                <a:cs typeface="Century Schoolbook"/>
                <a:sym typeface="Century Schoolbook"/>
              </a:defRPr>
            </a:lvl1pPr>
            <a:lvl2pPr marL="914400" marR="0" lvl="1" indent="-330200" algn="l" rtl="0">
              <a:lnSpc>
                <a:spcPct val="90000"/>
              </a:lnSpc>
              <a:spcBef>
                <a:spcPts val="300"/>
              </a:spcBef>
              <a:spcAft>
                <a:spcPts val="0"/>
              </a:spcAft>
              <a:buClr>
                <a:schemeClr val="accent1"/>
              </a:buClr>
              <a:buSzPts val="1600"/>
              <a:buFont typeface="Noto Sans Symbols"/>
              <a:buChar char="●"/>
              <a:defRPr sz="1600" b="0" i="0" u="none" strike="noStrike" cap="none">
                <a:solidFill>
                  <a:srgbClr val="262626"/>
                </a:solidFill>
                <a:latin typeface="Century Schoolbook"/>
                <a:ea typeface="Century Schoolbook"/>
                <a:cs typeface="Century Schoolbook"/>
                <a:sym typeface="Century Schoolbook"/>
              </a:defRPr>
            </a:lvl2pPr>
            <a:lvl3pPr marL="1371600" marR="0" lvl="2"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3pPr>
            <a:lvl4pPr marL="1828800" marR="0" lvl="3"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4pPr>
            <a:lvl5pPr marL="2286000" marR="0" lvl="4"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5pPr>
            <a:lvl6pPr marL="2743200" marR="0" lvl="5"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6pPr>
            <a:lvl7pPr marL="3200400" marR="0" lvl="6"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7pPr>
            <a:lvl8pPr marL="3657600" marR="0" lvl="7"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8pPr>
            <a:lvl9pPr marL="4114800" marR="0" lvl="8" indent="-317500" algn="l" rtl="0">
              <a:lnSpc>
                <a:spcPct val="90000"/>
              </a:lnSpc>
              <a:spcBef>
                <a:spcPts val="300"/>
              </a:spcBef>
              <a:spcAft>
                <a:spcPts val="30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9pPr>
          </a:lstStyle>
          <a:p>
            <a:endParaRPr/>
          </a:p>
        </p:txBody>
      </p:sp>
      <p:sp>
        <p:nvSpPr>
          <p:cNvPr id="13" name="Google Shape;13;p10"/>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rgbClr val="D5D2DC"/>
                </a:solidFill>
                <a:latin typeface="Century Schoolbook"/>
                <a:ea typeface="Century Schoolbook"/>
                <a:cs typeface="Century Schoolbook"/>
                <a:sym typeface="Century Schoolbook"/>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9pPr>
          </a:lstStyle>
          <a:p>
            <a:endParaRPr/>
          </a:p>
        </p:txBody>
      </p:sp>
      <p:sp>
        <p:nvSpPr>
          <p:cNvPr id="14" name="Google Shape;14;p10"/>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rgbClr val="D5D2DC"/>
                </a:solidFill>
                <a:latin typeface="Century Schoolbook"/>
                <a:ea typeface="Century Schoolbook"/>
                <a:cs typeface="Century Schoolbook"/>
                <a:sym typeface="Century Schoolbook"/>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Schoolbook"/>
                <a:ea typeface="Century Schoolbook"/>
                <a:cs typeface="Century Schoolbook"/>
                <a:sym typeface="Century Schoolbook"/>
              </a:defRPr>
            </a:lvl9pPr>
          </a:lstStyle>
          <a:p>
            <a:endParaRPr/>
          </a:p>
        </p:txBody>
      </p:sp>
      <p:sp>
        <p:nvSpPr>
          <p:cNvPr id="15" name="Google Shape;15;p10"/>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rtl="0">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1pPr>
            <a:lvl2pPr marL="0" marR="0" lvl="1" indent="0" algn="ctr" rtl="0">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2pPr>
            <a:lvl3pPr marL="0" marR="0" lvl="2" indent="0" algn="ctr" rtl="0">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3pPr>
            <a:lvl4pPr marL="0" marR="0" lvl="3" indent="0" algn="ctr" rtl="0">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4pPr>
            <a:lvl5pPr marL="0" marR="0" lvl="4" indent="0" algn="ctr" rtl="0">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5pPr>
            <a:lvl6pPr marL="0" marR="0" lvl="5" indent="0" algn="ctr" rtl="0">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6pPr>
            <a:lvl7pPr marL="0" marR="0" lvl="6" indent="0" algn="ctr" rtl="0">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7pPr>
            <a:lvl8pPr marL="0" marR="0" lvl="7" indent="0" algn="ctr" rtl="0">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8pPr>
            <a:lvl9pPr marL="0" marR="0" lvl="8" indent="0" algn="ctr" rtl="0">
              <a:lnSpc>
                <a:spcPct val="100000"/>
              </a:lnSpc>
              <a:spcBef>
                <a:spcPts val="0"/>
              </a:spcBef>
              <a:spcAft>
                <a:spcPts val="0"/>
              </a:spcAft>
              <a:buClr>
                <a:srgbClr val="000000"/>
              </a:buClr>
              <a:buSzPts val="3600"/>
              <a:buFont typeface="Arial"/>
              <a:buNone/>
              <a:defRPr sz="3600" b="0" i="0" u="none" strike="noStrike" cap="none">
                <a:solidFill>
                  <a:srgbClr val="80799A"/>
                </a:solidFill>
                <a:latin typeface="Century Schoolbook"/>
                <a:ea typeface="Century Schoolbook"/>
                <a:cs typeface="Century Schoolbook"/>
                <a:sym typeface="Century Schoolbook"/>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581768617"/>
      </p:ext>
    </p:extLst>
  </p:cSld>
  <p:clrMap bg1="lt1" tx1="dk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1"/>
        <p:cNvGrpSpPr/>
        <p:nvPr/>
      </p:nvGrpSpPr>
      <p:grpSpPr>
        <a:xfrm>
          <a:off x="0" y="0"/>
          <a:ext cx="0" cy="0"/>
          <a:chOff x="0" y="0"/>
          <a:chExt cx="0" cy="0"/>
        </a:xfrm>
      </p:grpSpPr>
      <p:sp>
        <p:nvSpPr>
          <p:cNvPr id="102" name="Google Shape;102;p37"/>
          <p:cNvSpPr/>
          <p:nvPr/>
        </p:nvSpPr>
        <p:spPr>
          <a:xfrm>
            <a:off x="11292840" y="0"/>
            <a:ext cx="914400" cy="6858000"/>
          </a:xfrm>
          <a:prstGeom prst="rect">
            <a:avLst/>
          </a:prstGeom>
          <a:solidFill>
            <a:srgbClr val="29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7"/>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chemeClr val="dk1"/>
              </a:buClr>
              <a:buSzPts val="4400"/>
              <a:buFont typeface="Century Schoolbook"/>
              <a:buNone/>
              <a:defRPr sz="4400" b="0" i="0" u="none" strike="noStrike" cap="none">
                <a:solidFill>
                  <a:schemeClr val="dk1"/>
                </a:solidFill>
                <a:latin typeface="Century Schoolbook"/>
                <a:ea typeface="Century Schoolbook"/>
                <a:cs typeface="Century Schoolbook"/>
                <a:sym typeface="Century Schoolboo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4" name="Google Shape;104;p37"/>
          <p:cNvSpPr txBox="1">
            <a:spLocks noGrp="1"/>
          </p:cNvSpPr>
          <p:nvPr>
            <p:ph type="body" idx="1"/>
          </p:nvPr>
        </p:nvSpPr>
        <p:spPr>
          <a:xfrm>
            <a:off x="1261872" y="1828800"/>
            <a:ext cx="8595360" cy="4351337"/>
          </a:xfrm>
          <a:prstGeom prst="rect">
            <a:avLst/>
          </a:prstGeom>
          <a:noFill/>
          <a:ln>
            <a:noFill/>
          </a:ln>
        </p:spPr>
        <p:txBody>
          <a:bodyPr spcFirstLastPara="1" wrap="square" lIns="91425" tIns="45700" rIns="91425" bIns="45700" anchor="t" anchorCtr="0">
            <a:normAutofit/>
          </a:bodyPr>
          <a:lstStyle>
            <a:lvl1pPr marL="457200" marR="0" lvl="0" indent="-320040" algn="l" rtl="0">
              <a:lnSpc>
                <a:spcPct val="95000"/>
              </a:lnSpc>
              <a:spcBef>
                <a:spcPts val="1400"/>
              </a:spcBef>
              <a:spcAft>
                <a:spcPts val="0"/>
              </a:spcAft>
              <a:buClr>
                <a:schemeClr val="accent1"/>
              </a:buClr>
              <a:buSzPts val="1440"/>
              <a:buFont typeface="Arial"/>
              <a:buChar char="•"/>
              <a:defRPr sz="1800" b="0" i="0" u="none" strike="noStrike" cap="none">
                <a:solidFill>
                  <a:schemeClr val="dk1"/>
                </a:solidFill>
                <a:latin typeface="Century Schoolbook"/>
                <a:ea typeface="Century Schoolbook"/>
                <a:cs typeface="Century Schoolbook"/>
                <a:sym typeface="Century Schoolbook"/>
              </a:defRPr>
            </a:lvl1pPr>
            <a:lvl2pPr marL="914400" marR="0" lvl="1" indent="-330200" algn="l" rtl="0">
              <a:lnSpc>
                <a:spcPct val="90000"/>
              </a:lnSpc>
              <a:spcBef>
                <a:spcPts val="300"/>
              </a:spcBef>
              <a:spcAft>
                <a:spcPts val="0"/>
              </a:spcAft>
              <a:buClr>
                <a:schemeClr val="accent1"/>
              </a:buClr>
              <a:buSzPts val="1600"/>
              <a:buFont typeface="Noto Sans Symbols"/>
              <a:buChar char="●"/>
              <a:defRPr sz="1600" b="0" i="0" u="none" strike="noStrike" cap="none">
                <a:solidFill>
                  <a:srgbClr val="262626"/>
                </a:solidFill>
                <a:latin typeface="Century Schoolbook"/>
                <a:ea typeface="Century Schoolbook"/>
                <a:cs typeface="Century Schoolbook"/>
                <a:sym typeface="Century Schoolbook"/>
              </a:defRPr>
            </a:lvl2pPr>
            <a:lvl3pPr marL="1371600" marR="0" lvl="2"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3pPr>
            <a:lvl4pPr marL="1828800" marR="0" lvl="3"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4pPr>
            <a:lvl5pPr marL="2286000" marR="0" lvl="4"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5pPr>
            <a:lvl6pPr marL="2743200" marR="0" lvl="5"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6pPr>
            <a:lvl7pPr marL="3200400" marR="0" lvl="6"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7pPr>
            <a:lvl8pPr marL="3657600" marR="0" lvl="7" indent="-317500" algn="l" rtl="0">
              <a:lnSpc>
                <a:spcPct val="90000"/>
              </a:lnSpc>
              <a:spcBef>
                <a:spcPts val="300"/>
              </a:spcBef>
              <a:spcAft>
                <a:spcPts val="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8pPr>
            <a:lvl9pPr marL="4114800" marR="0" lvl="8" indent="-317500" algn="l" rtl="0">
              <a:lnSpc>
                <a:spcPct val="90000"/>
              </a:lnSpc>
              <a:spcBef>
                <a:spcPts val="300"/>
              </a:spcBef>
              <a:spcAft>
                <a:spcPts val="300"/>
              </a:spcAft>
              <a:buClr>
                <a:schemeClr val="accent1"/>
              </a:buClr>
              <a:buSzPts val="1400"/>
              <a:buFont typeface="Noto Sans Symbols"/>
              <a:buChar char="●"/>
              <a:defRPr sz="1400" b="0" i="0" u="none" strike="noStrike" cap="none">
                <a:solidFill>
                  <a:srgbClr val="262626"/>
                </a:solidFill>
                <a:latin typeface="Century Schoolbook"/>
                <a:ea typeface="Century Schoolbook"/>
                <a:cs typeface="Century Schoolbook"/>
                <a:sym typeface="Century Schoolbook"/>
              </a:defRPr>
            </a:lvl9pPr>
          </a:lstStyle>
          <a:p>
            <a:endParaRPr/>
          </a:p>
        </p:txBody>
      </p:sp>
      <p:sp>
        <p:nvSpPr>
          <p:cNvPr id="105" name="Google Shape;105;p37"/>
          <p:cNvSpPr txBox="1">
            <a:spLocks noGrp="1"/>
          </p:cNvSpPr>
          <p:nvPr>
            <p:ph type="dt" idx="10"/>
          </p:nvPr>
        </p:nvSpPr>
        <p:spPr>
          <a:xfrm rot="-5400000">
            <a:off x="10797542" y="998537"/>
            <a:ext cx="1904999"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1050" b="0" i="0" u="none" strike="noStrike" cap="none">
                <a:solidFill>
                  <a:srgbClr val="D5D2DC"/>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6" name="Google Shape;106;p37"/>
          <p:cNvSpPr txBox="1">
            <a:spLocks noGrp="1"/>
          </p:cNvSpPr>
          <p:nvPr>
            <p:ph type="ftr" idx="11"/>
          </p:nvPr>
        </p:nvSpPr>
        <p:spPr>
          <a:xfrm rot="-5400000">
            <a:off x="9959341" y="4046537"/>
            <a:ext cx="3581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050" b="0" i="0" u="none" strike="noStrike" cap="none">
                <a:solidFill>
                  <a:srgbClr val="D5D2DC"/>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07" name="Google Shape;107;p37"/>
          <p:cNvSpPr txBox="1">
            <a:spLocks noGrp="1"/>
          </p:cNvSpPr>
          <p:nvPr>
            <p:ph type="sldNum" idx="12"/>
          </p:nvPr>
        </p:nvSpPr>
        <p:spPr>
          <a:xfrm>
            <a:off x="11292840" y="6172200"/>
            <a:ext cx="914400" cy="593725"/>
          </a:xfrm>
          <a:prstGeom prst="rect">
            <a:avLst/>
          </a:prstGeom>
          <a:noFill/>
          <a:ln>
            <a:noFill/>
          </a:ln>
        </p:spPr>
        <p:txBody>
          <a:bodyPr spcFirstLastPara="1" wrap="square" lIns="45700" tIns="45700" rIns="45700" bIns="45700" anchor="ctr" anchorCtr="0">
            <a:normAutofit/>
          </a:bodyPr>
          <a:lstStyle>
            <a:lvl1pPr marL="0" marR="0" lvl="0" indent="0" algn="ctr" rtl="0">
              <a:lnSpc>
                <a:spcPct val="100000"/>
              </a:lnSpc>
              <a:spcBef>
                <a:spcPts val="0"/>
              </a:spcBef>
              <a:spcAft>
                <a:spcPts val="0"/>
              </a:spcAft>
              <a:buNone/>
              <a:defRPr sz="3600" b="0" i="0" u="none" strike="noStrike" cap="none">
                <a:solidFill>
                  <a:srgbClr val="80799A"/>
                </a:solidFill>
                <a:latin typeface="Arial"/>
                <a:ea typeface="Arial"/>
                <a:cs typeface="Arial"/>
                <a:sym typeface="Arial"/>
              </a:defRPr>
            </a:lvl1pPr>
            <a:lvl2pPr marL="0" marR="0" lvl="1" indent="0" algn="ctr" rtl="0">
              <a:lnSpc>
                <a:spcPct val="100000"/>
              </a:lnSpc>
              <a:spcBef>
                <a:spcPts val="0"/>
              </a:spcBef>
              <a:spcAft>
                <a:spcPts val="0"/>
              </a:spcAft>
              <a:buNone/>
              <a:defRPr sz="3600" b="0" i="0" u="none" strike="noStrike" cap="none">
                <a:solidFill>
                  <a:srgbClr val="80799A"/>
                </a:solidFill>
                <a:latin typeface="Arial"/>
                <a:ea typeface="Arial"/>
                <a:cs typeface="Arial"/>
                <a:sym typeface="Arial"/>
              </a:defRPr>
            </a:lvl2pPr>
            <a:lvl3pPr marL="0" marR="0" lvl="2" indent="0" algn="ctr" rtl="0">
              <a:lnSpc>
                <a:spcPct val="100000"/>
              </a:lnSpc>
              <a:spcBef>
                <a:spcPts val="0"/>
              </a:spcBef>
              <a:spcAft>
                <a:spcPts val="0"/>
              </a:spcAft>
              <a:buNone/>
              <a:defRPr sz="3600" b="0" i="0" u="none" strike="noStrike" cap="none">
                <a:solidFill>
                  <a:srgbClr val="80799A"/>
                </a:solidFill>
                <a:latin typeface="Arial"/>
                <a:ea typeface="Arial"/>
                <a:cs typeface="Arial"/>
                <a:sym typeface="Arial"/>
              </a:defRPr>
            </a:lvl3pPr>
            <a:lvl4pPr marL="0" marR="0" lvl="3" indent="0" algn="ctr" rtl="0">
              <a:lnSpc>
                <a:spcPct val="100000"/>
              </a:lnSpc>
              <a:spcBef>
                <a:spcPts val="0"/>
              </a:spcBef>
              <a:spcAft>
                <a:spcPts val="0"/>
              </a:spcAft>
              <a:buNone/>
              <a:defRPr sz="3600" b="0" i="0" u="none" strike="noStrike" cap="none">
                <a:solidFill>
                  <a:srgbClr val="80799A"/>
                </a:solidFill>
                <a:latin typeface="Arial"/>
                <a:ea typeface="Arial"/>
                <a:cs typeface="Arial"/>
                <a:sym typeface="Arial"/>
              </a:defRPr>
            </a:lvl4pPr>
            <a:lvl5pPr marL="0" marR="0" lvl="4" indent="0" algn="ctr" rtl="0">
              <a:lnSpc>
                <a:spcPct val="100000"/>
              </a:lnSpc>
              <a:spcBef>
                <a:spcPts val="0"/>
              </a:spcBef>
              <a:spcAft>
                <a:spcPts val="0"/>
              </a:spcAft>
              <a:buNone/>
              <a:defRPr sz="3600" b="0" i="0" u="none" strike="noStrike" cap="none">
                <a:solidFill>
                  <a:srgbClr val="80799A"/>
                </a:solidFill>
                <a:latin typeface="Arial"/>
                <a:ea typeface="Arial"/>
                <a:cs typeface="Arial"/>
                <a:sym typeface="Arial"/>
              </a:defRPr>
            </a:lvl5pPr>
            <a:lvl6pPr marL="0" marR="0" lvl="5" indent="0" algn="ctr" rtl="0">
              <a:lnSpc>
                <a:spcPct val="100000"/>
              </a:lnSpc>
              <a:spcBef>
                <a:spcPts val="0"/>
              </a:spcBef>
              <a:spcAft>
                <a:spcPts val="0"/>
              </a:spcAft>
              <a:buNone/>
              <a:defRPr sz="3600" b="0" i="0" u="none" strike="noStrike" cap="none">
                <a:solidFill>
                  <a:srgbClr val="80799A"/>
                </a:solidFill>
                <a:latin typeface="Arial"/>
                <a:ea typeface="Arial"/>
                <a:cs typeface="Arial"/>
                <a:sym typeface="Arial"/>
              </a:defRPr>
            </a:lvl6pPr>
            <a:lvl7pPr marL="0" marR="0" lvl="6" indent="0" algn="ctr" rtl="0">
              <a:lnSpc>
                <a:spcPct val="100000"/>
              </a:lnSpc>
              <a:spcBef>
                <a:spcPts val="0"/>
              </a:spcBef>
              <a:spcAft>
                <a:spcPts val="0"/>
              </a:spcAft>
              <a:buNone/>
              <a:defRPr sz="3600" b="0" i="0" u="none" strike="noStrike" cap="none">
                <a:solidFill>
                  <a:srgbClr val="80799A"/>
                </a:solidFill>
                <a:latin typeface="Arial"/>
                <a:ea typeface="Arial"/>
                <a:cs typeface="Arial"/>
                <a:sym typeface="Arial"/>
              </a:defRPr>
            </a:lvl7pPr>
            <a:lvl8pPr marL="0" marR="0" lvl="7" indent="0" algn="ctr" rtl="0">
              <a:lnSpc>
                <a:spcPct val="100000"/>
              </a:lnSpc>
              <a:spcBef>
                <a:spcPts val="0"/>
              </a:spcBef>
              <a:spcAft>
                <a:spcPts val="0"/>
              </a:spcAft>
              <a:buNone/>
              <a:defRPr sz="3600" b="0" i="0" u="none" strike="noStrike" cap="none">
                <a:solidFill>
                  <a:srgbClr val="80799A"/>
                </a:solidFill>
                <a:latin typeface="Arial"/>
                <a:ea typeface="Arial"/>
                <a:cs typeface="Arial"/>
                <a:sym typeface="Arial"/>
              </a:defRPr>
            </a:lvl8pPr>
            <a:lvl9pPr marL="0" marR="0" lvl="8" indent="0" algn="ctr" rtl="0">
              <a:lnSpc>
                <a:spcPct val="100000"/>
              </a:lnSpc>
              <a:spcBef>
                <a:spcPts val="0"/>
              </a:spcBef>
              <a:spcAft>
                <a:spcPts val="0"/>
              </a:spcAft>
              <a:buNone/>
              <a:defRPr sz="3600" b="0" i="0" u="none" strike="noStrike" cap="none">
                <a:solidFill>
                  <a:srgbClr val="80799A"/>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570105363"/>
      </p:ext>
    </p:extLst>
  </p:cSld>
  <p:clrMap bg1="lt1" tx1="dk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2.xml"/><Relationship Id="rId7" Type="http://schemas.openxmlformats.org/officeDocument/2006/relationships/image" Target="../media/image17.jp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19.jpg"/><Relationship Id="rId3" Type="http://schemas.openxmlformats.org/officeDocument/2006/relationships/slideLayout" Target="../slideLayouts/slideLayout14.xml"/><Relationship Id="rId7" Type="http://schemas.openxmlformats.org/officeDocument/2006/relationships/image" Target="../media/image18.jp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notesSlide" Target="../notesSlides/notesSlide13.xml"/><Relationship Id="rId9" Type="http://schemas.openxmlformats.org/officeDocument/2006/relationships/image" Target="../media/image2.png"/></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2.xml"/><Relationship Id="rId7" Type="http://schemas.openxmlformats.org/officeDocument/2006/relationships/image" Target="../media/image20.jp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21.jp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image" Target="../media/image22.jp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image" Target="../media/image23.jp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1.xml"/><Relationship Id="rId12" Type="http://schemas.openxmlformats.org/officeDocument/2006/relationships/diagramQuickStyle" Target="../diagrams/quickStyle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11" Type="http://schemas.openxmlformats.org/officeDocument/2006/relationships/diagramLayout" Target="../diagrams/layout2.xml"/><Relationship Id="rId5" Type="http://schemas.openxmlformats.org/officeDocument/2006/relationships/diagramData" Target="../diagrams/data1.xml"/><Relationship Id="rId15" Type="http://schemas.openxmlformats.org/officeDocument/2006/relationships/image" Target="../media/image2.png"/><Relationship Id="rId10" Type="http://schemas.openxmlformats.org/officeDocument/2006/relationships/diagramData" Target="../diagrams/data2.xml"/><Relationship Id="rId4" Type="http://schemas.openxmlformats.org/officeDocument/2006/relationships/notesSlide" Target="../notesSlides/notesSlide2.xml"/><Relationship Id="rId9" Type="http://schemas.microsoft.com/office/2007/relationships/diagramDrawing" Target="../diagrams/drawing1.xml"/><Relationship Id="rId14" Type="http://schemas.microsoft.com/office/2007/relationships/diagramDrawing" Target="../diagrams/drawing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2.png"/><Relationship Id="rId5" Type="http://schemas.openxmlformats.org/officeDocument/2006/relationships/image" Target="../media/image24.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2.png"/><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hyperlink" Target="https://www.quora.com/What-is-a-tf-idf-vector" TargetMode="External"/><Relationship Id="rId5" Type="http://schemas.openxmlformats.org/officeDocument/2006/relationships/image" Target="../media/image25.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2.png"/><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2.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2.png"/><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hyperlink" Target="https://www.datacamp.com/community/tutorials/decision-tree-classification-python" TargetMode="External"/><Relationship Id="rId5" Type="http://schemas.openxmlformats.org/officeDocument/2006/relationships/image" Target="../media/image28.jpe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2.png"/><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hyperlink" Target="https://medium.com/@williamkoehrsen/random-forest-simple-explanation-377895a60d2d" TargetMode="External"/><Relationship Id="rId5" Type="http://schemas.openxmlformats.org/officeDocument/2006/relationships/image" Target="../media/image29.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2.png"/><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hyperlink" Target="https://www.datacamp.com/community/tutorials/svm-classification-scikit-learn-python" TargetMode="External"/><Relationship Id="rId5" Type="http://schemas.openxmlformats.org/officeDocument/2006/relationships/image" Target="../media/image30.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2.png"/><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hyperlink" Target="https://www.datacamp.com/community/tutorials/understanding-logistic-regression-python" TargetMode="External"/><Relationship Id="rId5" Type="http://schemas.openxmlformats.org/officeDocument/2006/relationships/image" Target="../media/image31.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2.png"/><Relationship Id="rId2" Type="http://schemas.openxmlformats.org/officeDocument/2006/relationships/audio" Target="../media/media28.m4a"/><Relationship Id="rId1" Type="http://schemas.microsoft.com/office/2007/relationships/media" Target="../media/media28.m4a"/><Relationship Id="rId6" Type="http://schemas.openxmlformats.org/officeDocument/2006/relationships/hyperlink" Target="https://www.analyticsvidhya.com/blog/2017/09/naive-bayes-explained/" TargetMode="External"/><Relationship Id="rId5" Type="http://schemas.openxmlformats.org/officeDocument/2006/relationships/image" Target="../media/image32.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2.png"/><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hyperlink" Target="https://medium.com/@sanchitamangale12/voting-classifier-1be10db6d7a5" TargetMode="External"/><Relationship Id="rId5" Type="http://schemas.openxmlformats.org/officeDocument/2006/relationships/image" Target="../media/image33.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image" Target="../media/image2.png"/><Relationship Id="rId5" Type="http://schemas.openxmlformats.org/officeDocument/2006/relationships/image" Target="../media/image34.png"/><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2.png"/><Relationship Id="rId5" Type="http://schemas.openxmlformats.org/officeDocument/2006/relationships/image" Target="../media/image35.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32.m4a"/><Relationship Id="rId1" Type="http://schemas.microsoft.com/office/2007/relationships/media" Target="../media/media32.m4a"/><Relationship Id="rId6" Type="http://schemas.openxmlformats.org/officeDocument/2006/relationships/image" Target="../media/image2.png"/><Relationship Id="rId5" Type="http://schemas.openxmlformats.org/officeDocument/2006/relationships/image" Target="../media/image36.png"/><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33.m4a"/><Relationship Id="rId1" Type="http://schemas.microsoft.com/office/2007/relationships/media" Target="../media/media33.m4a"/><Relationship Id="rId6" Type="http://schemas.openxmlformats.org/officeDocument/2006/relationships/image" Target="../media/image2.png"/><Relationship Id="rId5" Type="http://schemas.openxmlformats.org/officeDocument/2006/relationships/image" Target="../media/image37.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34.m4a"/><Relationship Id="rId1" Type="http://schemas.microsoft.com/office/2007/relationships/media" Target="../media/media34.m4a"/><Relationship Id="rId6" Type="http://schemas.openxmlformats.org/officeDocument/2006/relationships/image" Target="../media/image2.png"/><Relationship Id="rId5" Type="http://schemas.openxmlformats.org/officeDocument/2006/relationships/image" Target="../media/image38.pn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35.m4a"/><Relationship Id="rId1" Type="http://schemas.microsoft.com/office/2007/relationships/media" Target="../media/media35.m4a"/><Relationship Id="rId6" Type="http://schemas.openxmlformats.org/officeDocument/2006/relationships/image" Target="../media/image2.png"/><Relationship Id="rId5" Type="http://schemas.openxmlformats.org/officeDocument/2006/relationships/image" Target="../media/image39.pn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36.m4a"/><Relationship Id="rId1" Type="http://schemas.microsoft.com/office/2007/relationships/media" Target="../media/media36.m4a"/><Relationship Id="rId5" Type="http://schemas.openxmlformats.org/officeDocument/2006/relationships/image" Target="../media/image2.png"/><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36.xml"/><Relationship Id="rId2" Type="http://schemas.openxmlformats.org/officeDocument/2006/relationships/audio" Target="../media/media37.m4a"/><Relationship Id="rId1" Type="http://schemas.microsoft.com/office/2007/relationships/media" Target="../media/media37.m4a"/><Relationship Id="rId5" Type="http://schemas.openxmlformats.org/officeDocument/2006/relationships/image" Target="../media/image2.png"/><Relationship Id="rId4"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4.m4a"/><Relationship Id="rId7" Type="http://schemas.openxmlformats.org/officeDocument/2006/relationships/image" Target="../media/image6.svg"/><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5.png"/><Relationship Id="rId5" Type="http://schemas.openxmlformats.org/officeDocument/2006/relationships/notesSlide" Target="../notesSlides/notesSlide4.xml"/><Relationship Id="rId4"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5A5C1"/>
        </a:solidFill>
        <a:effectLst/>
      </p:bgPr>
    </p:bg>
    <p:spTree>
      <p:nvGrpSpPr>
        <p:cNvPr id="1" name="Shape 111"/>
        <p:cNvGrpSpPr/>
        <p:nvPr/>
      </p:nvGrpSpPr>
      <p:grpSpPr>
        <a:xfrm>
          <a:off x="0" y="0"/>
          <a:ext cx="0" cy="0"/>
          <a:chOff x="0" y="0"/>
          <a:chExt cx="0" cy="0"/>
        </a:xfrm>
      </p:grpSpPr>
      <p:sp>
        <p:nvSpPr>
          <p:cNvPr id="112" name="Google Shape;112;p1"/>
          <p:cNvSpPr/>
          <p:nvPr/>
        </p:nvSpPr>
        <p:spPr>
          <a:xfrm>
            <a:off x="0" y="0"/>
            <a:ext cx="457200"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
          <p:cNvSpPr txBox="1">
            <a:spLocks noGrp="1"/>
          </p:cNvSpPr>
          <p:nvPr>
            <p:ph type="title"/>
          </p:nvPr>
        </p:nvSpPr>
        <p:spPr>
          <a:xfrm>
            <a:off x="1028661" y="2963468"/>
            <a:ext cx="10134678" cy="1635760"/>
          </a:xfrm>
          <a:prstGeom prst="rect">
            <a:avLst/>
          </a:prstGeom>
          <a:noFill/>
          <a:ln>
            <a:noFill/>
          </a:ln>
        </p:spPr>
        <p:txBody>
          <a:bodyPr spcFirstLastPara="1" wrap="square" lIns="91425" tIns="45700" rIns="91425" bIns="45700" anchor="b" anchorCtr="0">
            <a:normAutofit/>
          </a:bodyPr>
          <a:lstStyle/>
          <a:p>
            <a:pPr marL="0" lvl="0" indent="0" algn="ctr" rtl="0">
              <a:lnSpc>
                <a:spcPct val="85000"/>
              </a:lnSpc>
              <a:spcBef>
                <a:spcPts val="0"/>
              </a:spcBef>
              <a:spcAft>
                <a:spcPts val="0"/>
              </a:spcAft>
              <a:buClr>
                <a:schemeClr val="dk1"/>
              </a:buClr>
              <a:buSzPts val="6300"/>
              <a:buFont typeface="Century Schoolbook"/>
              <a:buNone/>
            </a:pPr>
            <a:r>
              <a:rPr lang="en-US" sz="6300" b="1" dirty="0"/>
              <a:t>What Food Can Tell Us</a:t>
            </a:r>
            <a:endParaRPr sz="6300" dirty="0"/>
          </a:p>
        </p:txBody>
      </p:sp>
      <p:sp>
        <p:nvSpPr>
          <p:cNvPr id="114" name="Google Shape;114;p1"/>
          <p:cNvSpPr txBox="1"/>
          <p:nvPr/>
        </p:nvSpPr>
        <p:spPr>
          <a:xfrm>
            <a:off x="1275080" y="2780360"/>
            <a:ext cx="9641840" cy="787399"/>
          </a:xfrm>
          <a:prstGeom prst="rect">
            <a:avLst/>
          </a:prstGeom>
          <a:noFill/>
          <a:ln>
            <a:noFill/>
          </a:ln>
        </p:spPr>
        <p:txBody>
          <a:bodyPr spcFirstLastPara="1" wrap="square" lIns="91425" tIns="45700" rIns="91425" bIns="45700" anchor="t" anchorCtr="0">
            <a:normAutofit/>
          </a:bodyPr>
          <a:lstStyle/>
          <a:p>
            <a:pPr marL="0" marR="0" lvl="0" indent="0" algn="ctr" rtl="0">
              <a:lnSpc>
                <a:spcPct val="95000"/>
              </a:lnSpc>
              <a:spcBef>
                <a:spcPts val="0"/>
              </a:spcBef>
              <a:spcAft>
                <a:spcPts val="0"/>
              </a:spcAft>
              <a:buNone/>
            </a:pPr>
            <a:r>
              <a:rPr lang="en-US" sz="4000" b="1" i="0" u="none" strike="noStrike" cap="none" dirty="0">
                <a:solidFill>
                  <a:schemeClr val="dk1"/>
                </a:solidFill>
                <a:latin typeface="Century Schoolbook"/>
                <a:ea typeface="Century Schoolbook"/>
                <a:cs typeface="Century Schoolbook"/>
                <a:sym typeface="Century Schoolbook"/>
              </a:rPr>
              <a:t>An Appreciation of</a:t>
            </a:r>
            <a:endParaRPr sz="4000" dirty="0"/>
          </a:p>
        </p:txBody>
      </p:sp>
      <p:pic>
        <p:nvPicPr>
          <p:cNvPr id="115" name="Google Shape;115;p1" descr="What's Cooking Archives - The Journal Publications"/>
          <p:cNvPicPr preferRelativeResize="0"/>
          <p:nvPr/>
        </p:nvPicPr>
        <p:blipFill rotWithShape="1">
          <a:blip r:embed="rId5">
            <a:alphaModFix/>
          </a:blip>
          <a:srcRect/>
          <a:stretch/>
        </p:blipFill>
        <p:spPr>
          <a:xfrm rot="21286762">
            <a:off x="908046" y="730692"/>
            <a:ext cx="4929252" cy="1635760"/>
          </a:xfrm>
          <a:prstGeom prst="rect">
            <a:avLst/>
          </a:prstGeom>
          <a:noFill/>
          <a:ln>
            <a:noFill/>
          </a:ln>
        </p:spPr>
      </p:pic>
      <p:sp>
        <p:nvSpPr>
          <p:cNvPr id="2" name="文本框 1">
            <a:extLst>
              <a:ext uri="{FF2B5EF4-FFF2-40B4-BE49-F238E27FC236}">
                <a16:creationId xmlns:a16="http://schemas.microsoft.com/office/drawing/2014/main" id="{1A82E058-C73D-4A5B-BAAD-98DE9590A21B}"/>
              </a:ext>
            </a:extLst>
          </p:cNvPr>
          <p:cNvSpPr txBox="1"/>
          <p:nvPr/>
        </p:nvSpPr>
        <p:spPr>
          <a:xfrm>
            <a:off x="8116584" y="6339155"/>
            <a:ext cx="3503488" cy="400110"/>
          </a:xfrm>
          <a:prstGeom prst="rect">
            <a:avLst/>
          </a:prstGeom>
          <a:noFill/>
        </p:spPr>
        <p:txBody>
          <a:bodyPr wrap="square" rtlCol="0">
            <a:spAutoFit/>
          </a:bodyPr>
          <a:lstStyle/>
          <a:p>
            <a:r>
              <a:rPr lang="en-US" altLang="zh-CN" sz="2000" dirty="0"/>
              <a:t>EE0005 mini project 2020</a:t>
            </a:r>
            <a:endParaRPr lang="zh-CN" altLang="en-US" sz="2000" dirty="0"/>
          </a:p>
        </p:txBody>
      </p:sp>
      <p:sp>
        <p:nvSpPr>
          <p:cNvPr id="4" name="对话气泡: 圆角矩形 3">
            <a:extLst>
              <a:ext uri="{FF2B5EF4-FFF2-40B4-BE49-F238E27FC236}">
                <a16:creationId xmlns:a16="http://schemas.microsoft.com/office/drawing/2014/main" id="{F1875425-2464-4124-8327-86FA0D4B0FB2}"/>
              </a:ext>
            </a:extLst>
          </p:cNvPr>
          <p:cNvSpPr/>
          <p:nvPr/>
        </p:nvSpPr>
        <p:spPr>
          <a:xfrm>
            <a:off x="10489914" y="118734"/>
            <a:ext cx="1390279" cy="65182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Speaker: Zhang Han</a:t>
            </a:r>
            <a:endParaRPr lang="zh-CN" altLang="en-US" sz="1800" dirty="0"/>
          </a:p>
        </p:txBody>
      </p:sp>
      <p:pic>
        <p:nvPicPr>
          <p:cNvPr id="26" name="音频 25">
            <a:hlinkClick r:id="" action="ppaction://media"/>
            <a:extLst>
              <a:ext uri="{FF2B5EF4-FFF2-40B4-BE49-F238E27FC236}">
                <a16:creationId xmlns:a16="http://schemas.microsoft.com/office/drawing/2014/main" id="{CF590377-D9B4-43EC-9F3B-14976069FFB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284"/>
    </mc:Choice>
    <mc:Fallback>
      <p:transition spd="slow" advTm="112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g752844ebc0_0_59"/>
          <p:cNvSpPr txBox="1">
            <a:spLocks noGrp="1"/>
          </p:cNvSpPr>
          <p:nvPr>
            <p:ph type="title"/>
          </p:nvPr>
        </p:nvSpPr>
        <p:spPr>
          <a:xfrm>
            <a:off x="1261872" y="365760"/>
            <a:ext cx="9692700" cy="13257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endParaRPr/>
          </a:p>
        </p:txBody>
      </p:sp>
      <p:sp>
        <p:nvSpPr>
          <p:cNvPr id="295" name="Google Shape;295;g752844ebc0_0_59"/>
          <p:cNvSpPr txBox="1">
            <a:spLocks noGrp="1"/>
          </p:cNvSpPr>
          <p:nvPr>
            <p:ph type="body" idx="1"/>
          </p:nvPr>
        </p:nvSpPr>
        <p:spPr>
          <a:xfrm>
            <a:off x="1261872" y="1828800"/>
            <a:ext cx="8595300" cy="4351200"/>
          </a:xfrm>
          <a:prstGeom prst="rect">
            <a:avLst/>
          </a:prstGeom>
          <a:noFill/>
          <a:ln>
            <a:noFill/>
          </a:ln>
        </p:spPr>
        <p:txBody>
          <a:bodyPr spcFirstLastPara="1" wrap="square" lIns="91425" tIns="45700" rIns="91425" bIns="45700" anchor="t" anchorCtr="0">
            <a:noAutofit/>
          </a:bodyPr>
          <a:lstStyle/>
          <a:p>
            <a:pPr marL="0" lvl="0" indent="0" algn="l" rtl="0">
              <a:lnSpc>
                <a:spcPct val="95000"/>
              </a:lnSpc>
              <a:spcBef>
                <a:spcPts val="1400"/>
              </a:spcBef>
              <a:spcAft>
                <a:spcPts val="200"/>
              </a:spcAft>
              <a:buSzPts val="1440"/>
              <a:buNone/>
            </a:pPr>
            <a:endParaRPr/>
          </a:p>
        </p:txBody>
      </p:sp>
      <p:pic>
        <p:nvPicPr>
          <p:cNvPr id="296" name="Google Shape;296;g752844ebc0_0_59"/>
          <p:cNvPicPr preferRelativeResize="0"/>
          <p:nvPr/>
        </p:nvPicPr>
        <p:blipFill rotWithShape="1">
          <a:blip r:embed="rId5">
            <a:alphaModFix/>
          </a:blip>
          <a:srcRect/>
          <a:stretch/>
        </p:blipFill>
        <p:spPr>
          <a:xfrm>
            <a:off x="888650" y="76200"/>
            <a:ext cx="9525000" cy="6667500"/>
          </a:xfrm>
          <a:prstGeom prst="rect">
            <a:avLst/>
          </a:prstGeom>
          <a:noFill/>
          <a:ln>
            <a:noFill/>
          </a:ln>
        </p:spPr>
      </p:pic>
      <p:sp>
        <p:nvSpPr>
          <p:cNvPr id="297" name="Google Shape;297;g752844ebc0_0_59"/>
          <p:cNvSpPr/>
          <p:nvPr/>
        </p:nvSpPr>
        <p:spPr>
          <a:xfrm>
            <a:off x="9133726" y="118735"/>
            <a:ext cx="2746467" cy="384700"/>
          </a:xfrm>
          <a:prstGeom prst="wedgeRoundRectCallout">
            <a:avLst>
              <a:gd name="adj1" fmla="val -20833"/>
              <a:gd name="adj2" fmla="val 62500"/>
              <a:gd name="adj3" fmla="val 0"/>
            </a:avLst>
          </a:prstGeom>
          <a:noFill/>
          <a:ln w="44450" cap="flat"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0" i="0" u="none" strike="noStrike" cap="none">
                <a:solidFill>
                  <a:schemeClr val="lt1"/>
                </a:solidFill>
                <a:latin typeface="Arial"/>
                <a:ea typeface="Arial"/>
                <a:cs typeface="Arial"/>
                <a:sym typeface="Arial"/>
              </a:rPr>
              <a:t>Vincentius Dennis Herell</a:t>
            </a:r>
            <a:endParaRPr sz="1800" b="0" i="0" u="none" strike="noStrike" cap="none">
              <a:solidFill>
                <a:schemeClr val="lt1"/>
              </a:solidFill>
              <a:latin typeface="Arial"/>
              <a:ea typeface="Arial"/>
              <a:cs typeface="Arial"/>
              <a:sym typeface="Arial"/>
            </a:endParaRPr>
          </a:p>
        </p:txBody>
      </p:sp>
      <p:pic>
        <p:nvPicPr>
          <p:cNvPr id="7" name="Audio 6">
            <a:hlinkClick r:id="" action="ppaction://media"/>
            <a:extLst>
              <a:ext uri="{FF2B5EF4-FFF2-40B4-BE49-F238E27FC236}">
                <a16:creationId xmlns:a16="http://schemas.microsoft.com/office/drawing/2014/main" id="{71AEA796-7DBC-433D-B06A-F00230E67A6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1051"/>
    </mc:Choice>
    <mc:Fallback xmlns="">
      <p:transition spd="slow" advTm="210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7"/>
          <p:cNvSpPr/>
          <p:nvPr/>
        </p:nvSpPr>
        <p:spPr>
          <a:xfrm>
            <a:off x="11277600" y="0"/>
            <a:ext cx="914400" cy="6858000"/>
          </a:xfrm>
          <a:prstGeom prst="rect">
            <a:avLst/>
          </a:prstGeom>
          <a:solidFill>
            <a:srgbClr val="4646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7"/>
          <p:cNvSpPr/>
          <p:nvPr/>
        </p:nvSpPr>
        <p:spPr>
          <a:xfrm>
            <a:off x="0" y="1745838"/>
            <a:ext cx="11292840" cy="5112162"/>
          </a:xfrm>
          <a:prstGeom prst="rect">
            <a:avLst/>
          </a:prstGeom>
          <a:solidFill>
            <a:srgbClr val="4A9B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7"/>
          <p:cNvSpPr/>
          <p:nvPr/>
        </p:nvSpPr>
        <p:spPr>
          <a:xfrm>
            <a:off x="0" y="0"/>
            <a:ext cx="11292841" cy="2021492"/>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7"/>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p>
            <a:pPr>
              <a:buClr>
                <a:schemeClr val="lt1"/>
              </a:buClr>
              <a:buSzPts val="4400"/>
            </a:pPr>
            <a:r>
              <a:rPr lang="en-US" b="1" dirty="0">
                <a:solidFill>
                  <a:schemeClr val="dk1"/>
                </a:solidFill>
              </a:rPr>
              <a:t>Objective 1: clustering</a:t>
            </a:r>
            <a:endParaRPr b="1" dirty="0">
              <a:solidFill>
                <a:schemeClr val="dk1"/>
              </a:solidFill>
            </a:endParaRPr>
          </a:p>
        </p:txBody>
      </p:sp>
      <p:pic>
        <p:nvPicPr>
          <p:cNvPr id="4" name="图形 3" descr="徽章 4">
            <a:extLst>
              <a:ext uri="{FF2B5EF4-FFF2-40B4-BE49-F238E27FC236}">
                <a16:creationId xmlns:a16="http://schemas.microsoft.com/office/drawing/2014/main" id="{E3FEB035-DB23-4168-90C8-EC4A279617F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7471" y="831438"/>
            <a:ext cx="914400" cy="914400"/>
          </a:xfrm>
          <a:prstGeom prst="rect">
            <a:avLst/>
          </a:prstGeom>
        </p:spPr>
      </p:pic>
      <p:sp>
        <p:nvSpPr>
          <p:cNvPr id="10" name="Google Shape;201;p7">
            <a:extLst>
              <a:ext uri="{FF2B5EF4-FFF2-40B4-BE49-F238E27FC236}">
                <a16:creationId xmlns:a16="http://schemas.microsoft.com/office/drawing/2014/main" id="{DFA6402F-F82F-41EF-B7F2-08252C3CD1DF}"/>
              </a:ext>
            </a:extLst>
          </p:cNvPr>
          <p:cNvSpPr txBox="1">
            <a:spLocks noGrp="1"/>
          </p:cNvSpPr>
          <p:nvPr>
            <p:ph type="body" idx="1"/>
          </p:nvPr>
        </p:nvSpPr>
        <p:spPr>
          <a:xfrm>
            <a:off x="1261872" y="2815016"/>
            <a:ext cx="8595360" cy="2021493"/>
          </a:xfrm>
          <a:prstGeom prst="rect">
            <a:avLst/>
          </a:prstGeom>
          <a:noFill/>
          <a:ln>
            <a:noFill/>
          </a:ln>
        </p:spPr>
        <p:txBody>
          <a:bodyPr spcFirstLastPara="1" wrap="square" lIns="91425" tIns="45700" rIns="91425" bIns="45700" anchor="t" anchorCtr="0">
            <a:normAutofit fontScale="92500"/>
          </a:bodyPr>
          <a:lstStyle/>
          <a:p>
            <a:pPr marL="182880" lvl="0" indent="-91440">
              <a:spcBef>
                <a:spcPts val="0"/>
              </a:spcBef>
              <a:buNone/>
            </a:pPr>
            <a:r>
              <a:rPr lang="en-US" altLang="zh-CN" sz="3200" b="1" dirty="0">
                <a:solidFill>
                  <a:schemeClr val="tx1"/>
                </a:solidFill>
              </a:rPr>
              <a:t>To determine if similar cuisines are also geographically close to each other based on the ingredients and geographical location of each unique cuisine</a:t>
            </a:r>
            <a:endParaRPr sz="3200" b="1" dirty="0">
              <a:solidFill>
                <a:schemeClr val="tx1"/>
              </a:solidFill>
            </a:endParaRPr>
          </a:p>
        </p:txBody>
      </p:sp>
      <p:sp>
        <p:nvSpPr>
          <p:cNvPr id="11" name="对话气泡: 圆角矩形 10">
            <a:extLst>
              <a:ext uri="{FF2B5EF4-FFF2-40B4-BE49-F238E27FC236}">
                <a16:creationId xmlns:a16="http://schemas.microsoft.com/office/drawing/2014/main" id="{24620216-BCD1-4854-9D50-7ED43E939DA7}"/>
              </a:ext>
            </a:extLst>
          </p:cNvPr>
          <p:cNvSpPr/>
          <p:nvPr/>
        </p:nvSpPr>
        <p:spPr>
          <a:xfrm>
            <a:off x="10510463" y="118734"/>
            <a:ext cx="1369730" cy="47716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Zhang Han</a:t>
            </a:r>
            <a:endParaRPr lang="zh-CN" altLang="en-US" sz="1800" dirty="0"/>
          </a:p>
        </p:txBody>
      </p:sp>
      <p:pic>
        <p:nvPicPr>
          <p:cNvPr id="6" name="音频 5">
            <a:hlinkClick r:id="" action="ppaction://media"/>
            <a:extLst>
              <a:ext uri="{FF2B5EF4-FFF2-40B4-BE49-F238E27FC236}">
                <a16:creationId xmlns:a16="http://schemas.microsoft.com/office/drawing/2014/main" id="{A85B9653-2972-4774-BA3C-766540074B0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141814854"/>
      </p:ext>
    </p:extLst>
  </p:cSld>
  <p:clrMapOvr>
    <a:masterClrMapping/>
  </p:clrMapOvr>
  <mc:AlternateContent xmlns:mc="http://schemas.openxmlformats.org/markup-compatibility/2006">
    <mc:Choice xmlns:p14="http://schemas.microsoft.com/office/powerpoint/2010/main" Requires="p14">
      <p:transition spd="slow" p14:dur="2000" advTm="5085"/>
    </mc:Choice>
    <mc:Fallback>
      <p:transition spd="slow" advTm="50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79"/>
        <p:cNvGrpSpPr/>
        <p:nvPr/>
      </p:nvGrpSpPr>
      <p:grpSpPr>
        <a:xfrm>
          <a:off x="0" y="0"/>
          <a:ext cx="0" cy="0"/>
          <a:chOff x="0" y="0"/>
          <a:chExt cx="0" cy="0"/>
        </a:xfrm>
      </p:grpSpPr>
      <p:sp>
        <p:nvSpPr>
          <p:cNvPr id="180" name="Google Shape;180;p5"/>
          <p:cNvSpPr/>
          <p:nvPr/>
        </p:nvSpPr>
        <p:spPr>
          <a:xfrm>
            <a:off x="11277600" y="0"/>
            <a:ext cx="914400" cy="6858000"/>
          </a:xfrm>
          <a:prstGeom prst="rect">
            <a:avLst/>
          </a:prstGeom>
          <a:solidFill>
            <a:srgbClr val="4646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0" y="1745838"/>
            <a:ext cx="11292840" cy="5112162"/>
          </a:xfrm>
          <a:prstGeom prst="rect">
            <a:avLst/>
          </a:prstGeom>
          <a:solidFill>
            <a:srgbClr val="398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0" y="0"/>
            <a:ext cx="11292841" cy="2021492"/>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p>
            <a:pPr>
              <a:buSzPts val="4400"/>
            </a:pPr>
            <a:r>
              <a:rPr lang="en-US" altLang="zh-CN" b="1" dirty="0">
                <a:solidFill>
                  <a:schemeClr val="tx1"/>
                </a:solidFill>
              </a:rPr>
              <a:t>a. Data preparation—3 steps</a:t>
            </a:r>
            <a:endParaRPr dirty="0">
              <a:solidFill>
                <a:srgbClr val="FFFFFF"/>
              </a:solidFill>
            </a:endParaRPr>
          </a:p>
        </p:txBody>
      </p:sp>
      <p:sp>
        <p:nvSpPr>
          <p:cNvPr id="10" name="对话气泡: 圆角矩形 9">
            <a:extLst>
              <a:ext uri="{FF2B5EF4-FFF2-40B4-BE49-F238E27FC236}">
                <a16:creationId xmlns:a16="http://schemas.microsoft.com/office/drawing/2014/main" id="{FB844F9B-AEDC-4CBE-9AB9-E455B1D53ACB}"/>
              </a:ext>
            </a:extLst>
          </p:cNvPr>
          <p:cNvSpPr/>
          <p:nvPr/>
        </p:nvSpPr>
        <p:spPr>
          <a:xfrm>
            <a:off x="10510463" y="118734"/>
            <a:ext cx="1369730" cy="47716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Zhang Han</a:t>
            </a:r>
            <a:endParaRPr lang="zh-CN" altLang="en-US" sz="1800" dirty="0"/>
          </a:p>
        </p:txBody>
      </p:sp>
      <p:pic>
        <p:nvPicPr>
          <p:cNvPr id="7" name="图形 6" descr="上一步">
            <a:extLst>
              <a:ext uri="{FF2B5EF4-FFF2-40B4-BE49-F238E27FC236}">
                <a16:creationId xmlns:a16="http://schemas.microsoft.com/office/drawing/2014/main" id="{B8CC21C9-0370-4C12-BC23-2FFC692AC8D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57642" y="2155026"/>
            <a:ext cx="741456" cy="464451"/>
          </a:xfrm>
          <a:prstGeom prst="rect">
            <a:avLst/>
          </a:prstGeom>
        </p:spPr>
      </p:pic>
      <p:sp>
        <p:nvSpPr>
          <p:cNvPr id="2" name="文本框 1">
            <a:extLst>
              <a:ext uri="{FF2B5EF4-FFF2-40B4-BE49-F238E27FC236}">
                <a16:creationId xmlns:a16="http://schemas.microsoft.com/office/drawing/2014/main" id="{2446B00A-A702-4117-84E5-54C51A456795}"/>
              </a:ext>
            </a:extLst>
          </p:cNvPr>
          <p:cNvSpPr txBox="1"/>
          <p:nvPr/>
        </p:nvSpPr>
        <p:spPr>
          <a:xfrm>
            <a:off x="2180750" y="2155026"/>
            <a:ext cx="8126858" cy="830997"/>
          </a:xfrm>
          <a:prstGeom prst="rect">
            <a:avLst/>
          </a:prstGeom>
          <a:noFill/>
        </p:spPr>
        <p:txBody>
          <a:bodyPr wrap="square" rtlCol="0">
            <a:spAutoFit/>
          </a:bodyPr>
          <a:lstStyle/>
          <a:p>
            <a:r>
              <a:rPr lang="en-US" altLang="zh-CN" sz="2400" b="1" dirty="0">
                <a:solidFill>
                  <a:schemeClr val="tx1"/>
                </a:solidFill>
                <a:latin typeface="Century Schoolbook"/>
              </a:rPr>
              <a:t>The original list of cuisines with their ingredients to a new 20*6714 list </a:t>
            </a:r>
            <a:endParaRPr lang="zh-CN" altLang="en-US" sz="2400" b="1" dirty="0">
              <a:solidFill>
                <a:schemeClr val="tx1"/>
              </a:solidFill>
              <a:latin typeface="Century Schoolbook"/>
            </a:endParaRPr>
          </a:p>
        </p:txBody>
      </p:sp>
      <p:pic>
        <p:nvPicPr>
          <p:cNvPr id="4" name="图片 3" descr="图片包含 游戏机, 大, 挂, 钟表&#10;&#10;描述已自动生成">
            <a:extLst>
              <a:ext uri="{FF2B5EF4-FFF2-40B4-BE49-F238E27FC236}">
                <a16:creationId xmlns:a16="http://schemas.microsoft.com/office/drawing/2014/main" id="{563B10E5-CDE2-4042-830B-5CC6333F187F}"/>
              </a:ext>
            </a:extLst>
          </p:cNvPr>
          <p:cNvPicPr>
            <a:picLocks noChangeAspect="1"/>
          </p:cNvPicPr>
          <p:nvPr/>
        </p:nvPicPr>
        <p:blipFill>
          <a:blip r:embed="rId7"/>
          <a:stretch>
            <a:fillRect/>
          </a:stretch>
        </p:blipFill>
        <p:spPr>
          <a:xfrm>
            <a:off x="2039027" y="3268489"/>
            <a:ext cx="5193492" cy="3069280"/>
          </a:xfrm>
          <a:prstGeom prst="rect">
            <a:avLst/>
          </a:prstGeom>
        </p:spPr>
      </p:pic>
      <p:sp>
        <p:nvSpPr>
          <p:cNvPr id="5" name="文本框 4">
            <a:extLst>
              <a:ext uri="{FF2B5EF4-FFF2-40B4-BE49-F238E27FC236}">
                <a16:creationId xmlns:a16="http://schemas.microsoft.com/office/drawing/2014/main" id="{4504437D-8093-4AD3-ACA6-6BB964022430}"/>
              </a:ext>
            </a:extLst>
          </p:cNvPr>
          <p:cNvSpPr txBox="1"/>
          <p:nvPr/>
        </p:nvSpPr>
        <p:spPr>
          <a:xfrm>
            <a:off x="7555607" y="3260003"/>
            <a:ext cx="3623292" cy="3077766"/>
          </a:xfrm>
          <a:prstGeom prst="rect">
            <a:avLst/>
          </a:prstGeom>
          <a:noFill/>
        </p:spPr>
        <p:txBody>
          <a:bodyPr wrap="square" rtlCol="0">
            <a:spAutoFit/>
          </a:bodyPr>
          <a:lstStyle/>
          <a:p>
            <a:r>
              <a:rPr lang="en-US" altLang="zh-CN" sz="2000" b="1" dirty="0">
                <a:solidFill>
                  <a:schemeClr val="tx1"/>
                </a:solidFill>
                <a:latin typeface="Century Schoolbook"/>
              </a:rPr>
              <a:t>A row– one cuisine</a:t>
            </a:r>
          </a:p>
          <a:p>
            <a:endParaRPr lang="en-US" altLang="zh-CN" sz="2000" b="1" dirty="0">
              <a:solidFill>
                <a:schemeClr val="tx1"/>
              </a:solidFill>
              <a:latin typeface="Century Schoolbook"/>
            </a:endParaRPr>
          </a:p>
          <a:p>
            <a:r>
              <a:rPr lang="en-US" altLang="zh-CN" sz="2000" b="1" dirty="0">
                <a:solidFill>
                  <a:schemeClr val="tx1"/>
                </a:solidFill>
                <a:latin typeface="Century Schoolbook"/>
              </a:rPr>
              <a:t>A column– one kind of ingredient</a:t>
            </a:r>
          </a:p>
          <a:p>
            <a:endParaRPr lang="en-US" altLang="zh-CN" sz="2000" b="1" dirty="0">
              <a:solidFill>
                <a:schemeClr val="tx1"/>
              </a:solidFill>
              <a:latin typeface="Century Schoolbook"/>
            </a:endParaRPr>
          </a:p>
          <a:p>
            <a:r>
              <a:rPr lang="en-US" altLang="zh-CN" sz="2000" b="1" dirty="0">
                <a:solidFill>
                  <a:schemeClr val="tx1"/>
                </a:solidFill>
                <a:latin typeface="Century Schoolbook"/>
              </a:rPr>
              <a:t>Entries of the matrix– the number of dishes containing the specific ingredient in this cuisine</a:t>
            </a:r>
          </a:p>
          <a:p>
            <a:endParaRPr lang="zh-CN" altLang="en-US" dirty="0"/>
          </a:p>
        </p:txBody>
      </p:sp>
      <p:pic>
        <p:nvPicPr>
          <p:cNvPr id="11" name="音频 10">
            <a:hlinkClick r:id="" action="ppaction://media"/>
            <a:extLst>
              <a:ext uri="{FF2B5EF4-FFF2-40B4-BE49-F238E27FC236}">
                <a16:creationId xmlns:a16="http://schemas.microsoft.com/office/drawing/2014/main" id="{F273376D-3464-4832-A1B9-56D3CFD976F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284"/>
    </mc:Choice>
    <mc:Fallback>
      <p:transition spd="slow" advTm="212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A6F05DDE-5F2C-44F5-BACC-DED4737B1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9">
            <a:extLst>
              <a:ext uri="{FF2B5EF4-FFF2-40B4-BE49-F238E27FC236}">
                <a16:creationId xmlns:a16="http://schemas.microsoft.com/office/drawing/2014/main" id="{A0F80B31-D942-4321-A7CC-3FF24C30A9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6837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Schoolbook" panose="02040604050505020304"/>
              <a:ea typeface="+mn-ea"/>
              <a:cs typeface="+mn-cs"/>
            </a:endParaRPr>
          </a:p>
        </p:txBody>
      </p:sp>
      <p:sp>
        <p:nvSpPr>
          <p:cNvPr id="16" name="Rectangle 11">
            <a:extLst>
              <a:ext uri="{FF2B5EF4-FFF2-40B4-BE49-F238E27FC236}">
                <a16:creationId xmlns:a16="http://schemas.microsoft.com/office/drawing/2014/main" id="{27DE213B-0A4F-4E9E-9153-8B0C2D046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969" y="0"/>
            <a:ext cx="457200" cy="6858000"/>
          </a:xfrm>
          <a:prstGeom prst="rect">
            <a:avLst/>
          </a:prstGeom>
          <a:solidFill>
            <a:schemeClr val="accent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图形 5" descr="上一步">
            <a:extLst>
              <a:ext uri="{FF2B5EF4-FFF2-40B4-BE49-F238E27FC236}">
                <a16:creationId xmlns:a16="http://schemas.microsoft.com/office/drawing/2014/main" id="{5A5575C4-A2A6-41EA-97EB-E6259FFDF22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00271" y="530399"/>
            <a:ext cx="741456" cy="464451"/>
          </a:xfrm>
          <a:prstGeom prst="rect">
            <a:avLst/>
          </a:prstGeom>
        </p:spPr>
      </p:pic>
      <p:sp>
        <p:nvSpPr>
          <p:cNvPr id="3" name="文本框 2">
            <a:extLst>
              <a:ext uri="{FF2B5EF4-FFF2-40B4-BE49-F238E27FC236}">
                <a16:creationId xmlns:a16="http://schemas.microsoft.com/office/drawing/2014/main" id="{C7BE02D2-0F5B-4783-94F7-B3CE0527C62E}"/>
              </a:ext>
            </a:extLst>
          </p:cNvPr>
          <p:cNvSpPr txBox="1"/>
          <p:nvPr/>
        </p:nvSpPr>
        <p:spPr>
          <a:xfrm>
            <a:off x="1041727" y="555395"/>
            <a:ext cx="2527443" cy="1569660"/>
          </a:xfrm>
          <a:prstGeom prst="rect">
            <a:avLst/>
          </a:prstGeom>
          <a:noFill/>
        </p:spPr>
        <p:txBody>
          <a:bodyPr wrap="square" rtlCol="0">
            <a:spAutoFit/>
          </a:bodyPr>
          <a:lstStyle/>
          <a:p>
            <a:r>
              <a:rPr lang="en-SG" altLang="zh-CN" sz="2400" b="1" dirty="0">
                <a:solidFill>
                  <a:schemeClr val="tx1"/>
                </a:solidFill>
                <a:latin typeface="Century Schoolbook"/>
              </a:rPr>
              <a:t>The new 20*6714 list to the tfidf matrix</a:t>
            </a:r>
            <a:endParaRPr lang="zh-CN" altLang="en-US" sz="2400" b="1" dirty="0">
              <a:solidFill>
                <a:schemeClr val="tx1"/>
              </a:solidFill>
              <a:latin typeface="Century Schoolbook"/>
            </a:endParaRPr>
          </a:p>
        </p:txBody>
      </p:sp>
      <p:sp>
        <p:nvSpPr>
          <p:cNvPr id="5" name="文本框 4">
            <a:extLst>
              <a:ext uri="{FF2B5EF4-FFF2-40B4-BE49-F238E27FC236}">
                <a16:creationId xmlns:a16="http://schemas.microsoft.com/office/drawing/2014/main" id="{1C019C15-BEC0-488D-BC9C-F913223A8E43}"/>
              </a:ext>
            </a:extLst>
          </p:cNvPr>
          <p:cNvSpPr txBox="1"/>
          <p:nvPr/>
        </p:nvSpPr>
        <p:spPr>
          <a:xfrm>
            <a:off x="317858" y="2150051"/>
            <a:ext cx="3274640" cy="2246769"/>
          </a:xfrm>
          <a:prstGeom prst="rect">
            <a:avLst/>
          </a:prstGeom>
          <a:noFill/>
        </p:spPr>
        <p:txBody>
          <a:bodyPr wrap="square" rtlCol="0">
            <a:spAutoFit/>
          </a:bodyPr>
          <a:lstStyle/>
          <a:p>
            <a:r>
              <a:rPr lang="en-US" altLang="zh-CN" sz="2000" b="1" dirty="0">
                <a:solidFill>
                  <a:schemeClr val="tx1"/>
                </a:solidFill>
                <a:latin typeface="Century Schoolbook"/>
              </a:rPr>
              <a:t>Compute the term frequency - inverse document frequency of the ingredients in each cuisine</a:t>
            </a:r>
            <a:r>
              <a:rPr lang="en-SG" altLang="zh-CN" sz="2000" b="1" dirty="0">
                <a:solidFill>
                  <a:schemeClr val="tx1"/>
                </a:solidFill>
                <a:latin typeface="Century Schoolbook"/>
              </a:rPr>
              <a:t>,</a:t>
            </a:r>
            <a:r>
              <a:rPr lang="zh-CN" altLang="en-US" sz="2000" b="1" dirty="0">
                <a:solidFill>
                  <a:schemeClr val="tx1"/>
                </a:solidFill>
                <a:latin typeface="Century Schoolbook"/>
              </a:rPr>
              <a:t> </a:t>
            </a:r>
            <a:r>
              <a:rPr lang="en-SG" altLang="zh-CN" sz="2000" b="1" dirty="0">
                <a:solidFill>
                  <a:schemeClr val="tx1"/>
                </a:solidFill>
                <a:latin typeface="Century Schoolbook"/>
              </a:rPr>
              <a:t>which</a:t>
            </a:r>
            <a:r>
              <a:rPr lang="zh-CN" altLang="en-US" sz="2000" b="1" dirty="0">
                <a:solidFill>
                  <a:schemeClr val="tx1"/>
                </a:solidFill>
                <a:latin typeface="Century Schoolbook"/>
              </a:rPr>
              <a:t> </a:t>
            </a:r>
            <a:r>
              <a:rPr lang="en-SG" altLang="zh-CN" sz="2000" b="1" dirty="0">
                <a:solidFill>
                  <a:schemeClr val="tx1"/>
                </a:solidFill>
                <a:latin typeface="Century Schoolbook"/>
              </a:rPr>
              <a:t>shows</a:t>
            </a:r>
            <a:r>
              <a:rPr lang="zh-CN" altLang="en-US" sz="2000" b="1" dirty="0">
                <a:solidFill>
                  <a:schemeClr val="tx1"/>
                </a:solidFill>
                <a:latin typeface="Century Schoolbook"/>
              </a:rPr>
              <a:t> </a:t>
            </a:r>
            <a:r>
              <a:rPr lang="en-SG" altLang="zh-CN" sz="2000" b="1" dirty="0">
                <a:solidFill>
                  <a:schemeClr val="tx1"/>
                </a:solidFill>
                <a:latin typeface="Century Schoolbook"/>
              </a:rPr>
              <a:t>the</a:t>
            </a:r>
            <a:r>
              <a:rPr lang="zh-CN" altLang="en-US" sz="2000" b="1" dirty="0">
                <a:solidFill>
                  <a:schemeClr val="tx1"/>
                </a:solidFill>
                <a:latin typeface="Century Schoolbook"/>
              </a:rPr>
              <a:t> </a:t>
            </a:r>
            <a:r>
              <a:rPr lang="en-SG" altLang="zh-CN" sz="2000" b="1" u="sng" dirty="0">
                <a:solidFill>
                  <a:schemeClr val="tx1"/>
                </a:solidFill>
                <a:latin typeface="Century Schoolbook"/>
              </a:rPr>
              <a:t>importance</a:t>
            </a:r>
            <a:r>
              <a:rPr lang="zh-CN" altLang="en-US" sz="2000" b="1" dirty="0">
                <a:solidFill>
                  <a:schemeClr val="tx1"/>
                </a:solidFill>
                <a:latin typeface="Century Schoolbook"/>
              </a:rPr>
              <a:t> </a:t>
            </a:r>
            <a:r>
              <a:rPr lang="en-SG" altLang="zh-CN" sz="2000" b="1" dirty="0">
                <a:solidFill>
                  <a:schemeClr val="tx1"/>
                </a:solidFill>
                <a:latin typeface="Century Schoolbook"/>
              </a:rPr>
              <a:t>of</a:t>
            </a:r>
            <a:r>
              <a:rPr lang="zh-CN" altLang="en-US" sz="2000" b="1" dirty="0">
                <a:solidFill>
                  <a:schemeClr val="tx1"/>
                </a:solidFill>
                <a:latin typeface="Century Schoolbook"/>
              </a:rPr>
              <a:t> </a:t>
            </a:r>
            <a:r>
              <a:rPr lang="en-SG" altLang="zh-CN" sz="2000" b="1" dirty="0">
                <a:solidFill>
                  <a:schemeClr val="tx1"/>
                </a:solidFill>
                <a:latin typeface="Century Schoolbook"/>
              </a:rPr>
              <a:t>a</a:t>
            </a:r>
            <a:r>
              <a:rPr lang="zh-CN" altLang="en-US" sz="2000" b="1" dirty="0">
                <a:solidFill>
                  <a:schemeClr val="tx1"/>
                </a:solidFill>
                <a:latin typeface="Century Schoolbook"/>
              </a:rPr>
              <a:t> </a:t>
            </a:r>
            <a:r>
              <a:rPr lang="en-SG" altLang="zh-CN" sz="2000" b="1" dirty="0">
                <a:solidFill>
                  <a:schemeClr val="tx1"/>
                </a:solidFill>
                <a:latin typeface="Century Schoolbook"/>
              </a:rPr>
              <a:t>specific ingredient</a:t>
            </a:r>
            <a:endParaRPr lang="en-US" altLang="zh-CN" sz="2000" b="1" dirty="0">
              <a:solidFill>
                <a:schemeClr val="tx1"/>
              </a:solidFill>
              <a:latin typeface="Century Schoolbook"/>
            </a:endParaRPr>
          </a:p>
        </p:txBody>
      </p:sp>
      <p:pic>
        <p:nvPicPr>
          <p:cNvPr id="8" name="图片 7" descr="手机屏幕截图&#10;&#10;描述已自动生成">
            <a:extLst>
              <a:ext uri="{FF2B5EF4-FFF2-40B4-BE49-F238E27FC236}">
                <a16:creationId xmlns:a16="http://schemas.microsoft.com/office/drawing/2014/main" id="{74AB7B38-27AD-484F-9050-3FAFD396E0C0}"/>
              </a:ext>
            </a:extLst>
          </p:cNvPr>
          <p:cNvPicPr>
            <a:picLocks noChangeAspect="1"/>
          </p:cNvPicPr>
          <p:nvPr/>
        </p:nvPicPr>
        <p:blipFill>
          <a:blip r:embed="rId7"/>
          <a:stretch>
            <a:fillRect/>
          </a:stretch>
        </p:blipFill>
        <p:spPr>
          <a:xfrm>
            <a:off x="228600" y="4627111"/>
            <a:ext cx="5147352" cy="1983718"/>
          </a:xfrm>
          <a:prstGeom prst="rect">
            <a:avLst/>
          </a:prstGeom>
        </p:spPr>
      </p:pic>
      <p:pic>
        <p:nvPicPr>
          <p:cNvPr id="12" name="图形 11" descr="上一步">
            <a:extLst>
              <a:ext uri="{FF2B5EF4-FFF2-40B4-BE49-F238E27FC236}">
                <a16:creationId xmlns:a16="http://schemas.microsoft.com/office/drawing/2014/main" id="{39ABFDC5-6007-4BA8-B328-C9E03B53458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336303" y="530399"/>
            <a:ext cx="741456" cy="464451"/>
          </a:xfrm>
          <a:prstGeom prst="rect">
            <a:avLst/>
          </a:prstGeom>
        </p:spPr>
      </p:pic>
      <p:sp>
        <p:nvSpPr>
          <p:cNvPr id="17" name="文本框 16">
            <a:extLst>
              <a:ext uri="{FF2B5EF4-FFF2-40B4-BE49-F238E27FC236}">
                <a16:creationId xmlns:a16="http://schemas.microsoft.com/office/drawing/2014/main" id="{E4711FFA-57A8-4DFB-855B-A232488B14F2}"/>
              </a:ext>
            </a:extLst>
          </p:cNvPr>
          <p:cNvSpPr txBox="1"/>
          <p:nvPr/>
        </p:nvSpPr>
        <p:spPr>
          <a:xfrm>
            <a:off x="5077759" y="530399"/>
            <a:ext cx="4181582" cy="1200329"/>
          </a:xfrm>
          <a:prstGeom prst="rect">
            <a:avLst/>
          </a:prstGeom>
          <a:noFill/>
        </p:spPr>
        <p:txBody>
          <a:bodyPr wrap="square" rtlCol="0">
            <a:spAutoFit/>
          </a:bodyPr>
          <a:lstStyle/>
          <a:p>
            <a:r>
              <a:rPr lang="en-SG" altLang="zh-CN" sz="2400" b="1" dirty="0">
                <a:solidFill>
                  <a:schemeClr val="tx1"/>
                </a:solidFill>
                <a:latin typeface="Century Schoolbook"/>
              </a:rPr>
              <a:t>The tfidf matrix to a table of 2D coordinates of each cuisine  </a:t>
            </a:r>
            <a:endParaRPr lang="zh-CN" altLang="en-US" sz="2400" b="1" dirty="0">
              <a:solidFill>
                <a:schemeClr val="tx1"/>
              </a:solidFill>
              <a:latin typeface="Century Schoolbook"/>
            </a:endParaRPr>
          </a:p>
        </p:txBody>
      </p:sp>
      <p:pic>
        <p:nvPicPr>
          <p:cNvPr id="10" name="图片 9" descr="手机屏幕的截图&#10;&#10;描述已自动生成">
            <a:extLst>
              <a:ext uri="{FF2B5EF4-FFF2-40B4-BE49-F238E27FC236}">
                <a16:creationId xmlns:a16="http://schemas.microsoft.com/office/drawing/2014/main" id="{AA0566D7-14E4-4209-BC6D-DF9F5BAB8622}"/>
              </a:ext>
            </a:extLst>
          </p:cNvPr>
          <p:cNvPicPr>
            <a:picLocks noChangeAspect="1"/>
          </p:cNvPicPr>
          <p:nvPr/>
        </p:nvPicPr>
        <p:blipFill>
          <a:blip r:embed="rId8"/>
          <a:stretch>
            <a:fillRect/>
          </a:stretch>
        </p:blipFill>
        <p:spPr>
          <a:xfrm>
            <a:off x="9400854" y="332304"/>
            <a:ext cx="2211477" cy="6106144"/>
          </a:xfrm>
          <a:prstGeom prst="rect">
            <a:avLst/>
          </a:prstGeom>
        </p:spPr>
      </p:pic>
      <p:sp>
        <p:nvSpPr>
          <p:cNvPr id="18" name="文本框 17">
            <a:extLst>
              <a:ext uri="{FF2B5EF4-FFF2-40B4-BE49-F238E27FC236}">
                <a16:creationId xmlns:a16="http://schemas.microsoft.com/office/drawing/2014/main" id="{86DEA667-A8B2-403A-9605-8F0B713D1FE7}"/>
              </a:ext>
            </a:extLst>
          </p:cNvPr>
          <p:cNvSpPr txBox="1"/>
          <p:nvPr/>
        </p:nvSpPr>
        <p:spPr>
          <a:xfrm>
            <a:off x="5077759" y="2007945"/>
            <a:ext cx="4181582" cy="1938992"/>
          </a:xfrm>
          <a:prstGeom prst="rect">
            <a:avLst/>
          </a:prstGeom>
          <a:noFill/>
        </p:spPr>
        <p:txBody>
          <a:bodyPr wrap="square" rtlCol="0">
            <a:spAutoFit/>
          </a:bodyPr>
          <a:lstStyle/>
          <a:p>
            <a:r>
              <a:rPr lang="en-SG" altLang="zh-CN" sz="2000" b="1" dirty="0">
                <a:solidFill>
                  <a:schemeClr val="tx1"/>
                </a:solidFill>
                <a:latin typeface="Century Schoolbook"/>
              </a:rPr>
              <a:t>Using the principal component analysis (PCA).</a:t>
            </a:r>
          </a:p>
          <a:p>
            <a:endParaRPr lang="en-SG" altLang="zh-CN" sz="2000" b="1" dirty="0">
              <a:solidFill>
                <a:schemeClr val="tx1"/>
              </a:solidFill>
              <a:latin typeface="Century Schoolbook"/>
            </a:endParaRPr>
          </a:p>
          <a:p>
            <a:r>
              <a:rPr lang="en-SG" altLang="zh-CN" sz="2000" b="1" dirty="0">
                <a:solidFill>
                  <a:schemeClr val="tx1"/>
                </a:solidFill>
                <a:latin typeface="Century Schoolbook"/>
              </a:rPr>
              <a:t>Converted the matrix to a 2D coordinates table, making it more suitable for clustering</a:t>
            </a:r>
            <a:endParaRPr lang="zh-CN" altLang="en-US" sz="2000" b="1" dirty="0">
              <a:solidFill>
                <a:schemeClr val="tx1"/>
              </a:solidFill>
              <a:latin typeface="Century Schoolbook"/>
            </a:endParaRPr>
          </a:p>
        </p:txBody>
      </p:sp>
      <p:pic>
        <p:nvPicPr>
          <p:cNvPr id="24" name="音频 23">
            <a:hlinkClick r:id="" action="ppaction://media"/>
            <a:extLst>
              <a:ext uri="{FF2B5EF4-FFF2-40B4-BE49-F238E27FC236}">
                <a16:creationId xmlns:a16="http://schemas.microsoft.com/office/drawing/2014/main" id="{518E7A14-CB5B-4325-BDB9-5E4128217C6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380529253"/>
      </p:ext>
    </p:extLst>
  </p:cSld>
  <p:clrMapOvr>
    <a:masterClrMapping/>
  </p:clrMapOvr>
  <mc:AlternateContent xmlns:mc="http://schemas.openxmlformats.org/markup-compatibility/2006">
    <mc:Choice xmlns:p14="http://schemas.microsoft.com/office/powerpoint/2010/main" Requires="p14">
      <p:transition spd="slow" p14:dur="2000" advTm="16974"/>
    </mc:Choice>
    <mc:Fallback>
      <p:transition spd="slow" advTm="169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5"/>
          <p:cNvSpPr/>
          <p:nvPr/>
        </p:nvSpPr>
        <p:spPr>
          <a:xfrm>
            <a:off x="11277600" y="0"/>
            <a:ext cx="914400" cy="6858000"/>
          </a:xfrm>
          <a:prstGeom prst="rect">
            <a:avLst/>
          </a:prstGeom>
          <a:solidFill>
            <a:srgbClr val="4646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0" y="1745838"/>
            <a:ext cx="11292840" cy="5112162"/>
          </a:xfrm>
          <a:prstGeom prst="rect">
            <a:avLst/>
          </a:prstGeom>
          <a:solidFill>
            <a:srgbClr val="398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0" y="0"/>
            <a:ext cx="11292841" cy="2021492"/>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p>
            <a:pPr>
              <a:buSzPts val="4400"/>
            </a:pPr>
            <a:r>
              <a:rPr lang="en-US" altLang="zh-CN" b="1" dirty="0">
                <a:solidFill>
                  <a:schemeClr val="tx1"/>
                </a:solidFill>
              </a:rPr>
              <a:t>b. Techniques used in solving the problem</a:t>
            </a:r>
            <a:endParaRPr dirty="0">
              <a:solidFill>
                <a:srgbClr val="FFFFFF"/>
              </a:solidFill>
            </a:endParaRPr>
          </a:p>
        </p:txBody>
      </p:sp>
      <p:sp>
        <p:nvSpPr>
          <p:cNvPr id="184" name="Google Shape;184;p5"/>
          <p:cNvSpPr txBox="1">
            <a:spLocks noGrp="1"/>
          </p:cNvSpPr>
          <p:nvPr>
            <p:ph type="body" idx="1"/>
          </p:nvPr>
        </p:nvSpPr>
        <p:spPr>
          <a:xfrm>
            <a:off x="1261872" y="2234523"/>
            <a:ext cx="8595360" cy="3853147"/>
          </a:xfrm>
          <a:prstGeom prst="rect">
            <a:avLst/>
          </a:prstGeom>
          <a:noFill/>
          <a:ln>
            <a:noFill/>
          </a:ln>
        </p:spPr>
        <p:txBody>
          <a:bodyPr spcFirstLastPara="1" wrap="square" lIns="91425" tIns="45700" rIns="91425" bIns="45700" anchor="t" anchorCtr="0">
            <a:normAutofit/>
          </a:bodyPr>
          <a:lstStyle/>
          <a:p>
            <a:pPr marL="182880" lvl="0" indent="-91440" algn="l" rtl="0">
              <a:lnSpc>
                <a:spcPct val="95000"/>
              </a:lnSpc>
              <a:spcBef>
                <a:spcPts val="0"/>
              </a:spcBef>
              <a:spcAft>
                <a:spcPts val="0"/>
              </a:spcAft>
              <a:buSzPts val="1440"/>
              <a:buNone/>
            </a:pPr>
            <a:r>
              <a:rPr lang="en-US" sz="3000" b="1" dirty="0">
                <a:solidFill>
                  <a:schemeClr val="tx1"/>
                </a:solidFill>
              </a:rPr>
              <a:t>Main technique: KMeans++  Clustering</a:t>
            </a:r>
            <a:endParaRPr sz="3000" b="1" dirty="0">
              <a:solidFill>
                <a:schemeClr val="tx1"/>
              </a:solidFill>
            </a:endParaRPr>
          </a:p>
        </p:txBody>
      </p:sp>
      <p:pic>
        <p:nvPicPr>
          <p:cNvPr id="3" name="图形 2" descr="上一步">
            <a:extLst>
              <a:ext uri="{FF2B5EF4-FFF2-40B4-BE49-F238E27FC236}">
                <a16:creationId xmlns:a16="http://schemas.microsoft.com/office/drawing/2014/main" id="{BDD418CB-EE6C-4F7F-B4B1-D2ADFEA8A85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519287" y="2788969"/>
            <a:ext cx="741456" cy="464451"/>
          </a:xfrm>
          <a:prstGeom prst="rect">
            <a:avLst/>
          </a:prstGeom>
        </p:spPr>
      </p:pic>
      <p:sp>
        <p:nvSpPr>
          <p:cNvPr id="4" name="文本框 3">
            <a:extLst>
              <a:ext uri="{FF2B5EF4-FFF2-40B4-BE49-F238E27FC236}">
                <a16:creationId xmlns:a16="http://schemas.microsoft.com/office/drawing/2014/main" id="{9FE767B4-6AB5-4F8A-ABED-DE09F3D74275}"/>
              </a:ext>
            </a:extLst>
          </p:cNvPr>
          <p:cNvSpPr txBox="1"/>
          <p:nvPr/>
        </p:nvSpPr>
        <p:spPr>
          <a:xfrm>
            <a:off x="2260744" y="2729364"/>
            <a:ext cx="8693768" cy="1200329"/>
          </a:xfrm>
          <a:prstGeom prst="rect">
            <a:avLst/>
          </a:prstGeom>
          <a:noFill/>
        </p:spPr>
        <p:txBody>
          <a:bodyPr wrap="square" rtlCol="0">
            <a:spAutoFit/>
          </a:bodyPr>
          <a:lstStyle/>
          <a:p>
            <a:r>
              <a:rPr lang="en-US" altLang="zh-CN" sz="2400" b="1" dirty="0">
                <a:solidFill>
                  <a:schemeClr val="tx1"/>
                </a:solidFill>
                <a:latin typeface="Century Schoolbook"/>
              </a:rPr>
              <a:t>Compute the within sum of squares vs the number of clusters to determine the </a:t>
            </a:r>
            <a:r>
              <a:rPr lang="en-US" altLang="zh-CN" sz="2400" b="1" dirty="0">
                <a:solidFill>
                  <a:schemeClr val="tx1"/>
                </a:solidFill>
                <a:latin typeface="Century Schoolbook"/>
                <a:sym typeface="Century Schoolbook"/>
              </a:rPr>
              <a:t>appropriate number for our KMean++ Clustering</a:t>
            </a:r>
            <a:endParaRPr lang="zh-CN" altLang="en-US" sz="2400" b="1" dirty="0">
              <a:solidFill>
                <a:schemeClr val="tx1"/>
              </a:solidFill>
              <a:latin typeface="Century Schoolbook"/>
              <a:sym typeface="Century Schoolbook"/>
            </a:endParaRPr>
          </a:p>
        </p:txBody>
      </p:sp>
      <p:pic>
        <p:nvPicPr>
          <p:cNvPr id="8" name="图片 7" descr="图片包含 游戏机, 截图&#10;&#10;描述已自动生成">
            <a:extLst>
              <a:ext uri="{FF2B5EF4-FFF2-40B4-BE49-F238E27FC236}">
                <a16:creationId xmlns:a16="http://schemas.microsoft.com/office/drawing/2014/main" id="{954549D9-CA78-4F39-8B4B-4D99A1668BB7}"/>
              </a:ext>
            </a:extLst>
          </p:cNvPr>
          <p:cNvPicPr>
            <a:picLocks noChangeAspect="1"/>
          </p:cNvPicPr>
          <p:nvPr/>
        </p:nvPicPr>
        <p:blipFill>
          <a:blip r:embed="rId7"/>
          <a:stretch>
            <a:fillRect/>
          </a:stretch>
        </p:blipFill>
        <p:spPr>
          <a:xfrm>
            <a:off x="1890015" y="3929693"/>
            <a:ext cx="8877814" cy="2786758"/>
          </a:xfrm>
          <a:prstGeom prst="rect">
            <a:avLst/>
          </a:prstGeom>
        </p:spPr>
      </p:pic>
      <p:sp>
        <p:nvSpPr>
          <p:cNvPr id="15" name="对话气泡: 圆角矩形 14">
            <a:extLst>
              <a:ext uri="{FF2B5EF4-FFF2-40B4-BE49-F238E27FC236}">
                <a16:creationId xmlns:a16="http://schemas.microsoft.com/office/drawing/2014/main" id="{12F87B23-A436-49AF-83AA-74866B5D4C1B}"/>
              </a:ext>
            </a:extLst>
          </p:cNvPr>
          <p:cNvSpPr/>
          <p:nvPr/>
        </p:nvSpPr>
        <p:spPr>
          <a:xfrm>
            <a:off x="10510463" y="118734"/>
            <a:ext cx="1369730" cy="47716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Zhang Han</a:t>
            </a:r>
            <a:endParaRPr lang="zh-CN" altLang="en-US" sz="1800" dirty="0"/>
          </a:p>
        </p:txBody>
      </p:sp>
      <p:pic>
        <p:nvPicPr>
          <p:cNvPr id="2" name="音频 1">
            <a:hlinkClick r:id="" action="ppaction://media"/>
            <a:extLst>
              <a:ext uri="{FF2B5EF4-FFF2-40B4-BE49-F238E27FC236}">
                <a16:creationId xmlns:a16="http://schemas.microsoft.com/office/drawing/2014/main" id="{8EF4E1BF-2170-420C-BF17-09CF8A7A51B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930608545"/>
      </p:ext>
    </p:extLst>
  </p:cSld>
  <p:clrMapOvr>
    <a:masterClrMapping/>
  </p:clrMapOvr>
  <mc:AlternateContent xmlns:mc="http://schemas.openxmlformats.org/markup-compatibility/2006">
    <mc:Choice xmlns:p14="http://schemas.microsoft.com/office/powerpoint/2010/main" Requires="p14">
      <p:transition spd="slow" p14:dur="2000" advTm="12644"/>
    </mc:Choice>
    <mc:Fallback>
      <p:transition spd="slow" advTm="126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85A5C1"/>
        </a:solidFill>
        <a:effectLst/>
      </p:bgPr>
    </p:bg>
    <p:spTree>
      <p:nvGrpSpPr>
        <p:cNvPr id="1" name="Shape 188"/>
        <p:cNvGrpSpPr/>
        <p:nvPr/>
      </p:nvGrpSpPr>
      <p:grpSpPr>
        <a:xfrm>
          <a:off x="0" y="0"/>
          <a:ext cx="0" cy="0"/>
          <a:chOff x="0" y="0"/>
          <a:chExt cx="0" cy="0"/>
        </a:xfrm>
      </p:grpSpPr>
      <p:sp>
        <p:nvSpPr>
          <p:cNvPr id="189" name="Google Shape;189;p6"/>
          <p:cNvSpPr/>
          <p:nvPr/>
        </p:nvSpPr>
        <p:spPr>
          <a:xfrm>
            <a:off x="0" y="0"/>
            <a:ext cx="457200"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0" y="0"/>
            <a:ext cx="3568372" cy="6858000"/>
          </a:xfrm>
          <a:prstGeom prst="rect">
            <a:avLst/>
          </a:prstGeom>
          <a:solidFill>
            <a:schemeClr val="accent1"/>
          </a:solidFill>
          <a:ln>
            <a:noFill/>
          </a:ln>
        </p:spPr>
        <p:txBody>
          <a:bodyPr spcFirstLastPara="1" wrap="square" lIns="91425" tIns="45700" rIns="91425" bIns="45700" anchor="ctr" anchorCtr="0">
            <a:noAutofit/>
          </a:bodyPr>
          <a:lstStyle/>
          <a:p>
            <a:endParaRPr lang="zh-CN" altLang="en-US" sz="2400" b="1" dirty="0">
              <a:solidFill>
                <a:schemeClr val="tx1"/>
              </a:solidFill>
              <a:latin typeface="Century Schoolbook"/>
              <a:sym typeface="Century Schoolbook"/>
            </a:endParaRPr>
          </a:p>
        </p:txBody>
      </p:sp>
      <p:sp>
        <p:nvSpPr>
          <p:cNvPr id="192" name="Google Shape;192;p6"/>
          <p:cNvSpPr/>
          <p:nvPr/>
        </p:nvSpPr>
        <p:spPr>
          <a:xfrm>
            <a:off x="3569969" y="0"/>
            <a:ext cx="457200" cy="6858000"/>
          </a:xfrm>
          <a:prstGeom prst="rect">
            <a:avLst/>
          </a:prstGeom>
          <a:solidFill>
            <a:srgbClr val="266F8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图形 6" descr="上一步">
            <a:extLst>
              <a:ext uri="{FF2B5EF4-FFF2-40B4-BE49-F238E27FC236}">
                <a16:creationId xmlns:a16="http://schemas.microsoft.com/office/drawing/2014/main" id="{1471267F-5E40-405B-80F9-CBD8ABCDACE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04050" y="1635512"/>
            <a:ext cx="741456" cy="464451"/>
          </a:xfrm>
          <a:prstGeom prst="rect">
            <a:avLst/>
          </a:prstGeom>
        </p:spPr>
      </p:pic>
      <p:sp>
        <p:nvSpPr>
          <p:cNvPr id="3" name="文本框 2">
            <a:extLst>
              <a:ext uri="{FF2B5EF4-FFF2-40B4-BE49-F238E27FC236}">
                <a16:creationId xmlns:a16="http://schemas.microsoft.com/office/drawing/2014/main" id="{E4C10E63-6AE0-446D-A53C-20F0C237F3E0}"/>
              </a:ext>
            </a:extLst>
          </p:cNvPr>
          <p:cNvSpPr txBox="1"/>
          <p:nvPr/>
        </p:nvSpPr>
        <p:spPr>
          <a:xfrm>
            <a:off x="1043624" y="1635512"/>
            <a:ext cx="1938323" cy="1046440"/>
          </a:xfrm>
          <a:prstGeom prst="rect">
            <a:avLst/>
          </a:prstGeom>
          <a:noFill/>
        </p:spPr>
        <p:txBody>
          <a:bodyPr wrap="square" rtlCol="0">
            <a:spAutoFit/>
          </a:bodyPr>
          <a:lstStyle/>
          <a:p>
            <a:pPr lvl="0"/>
            <a:r>
              <a:rPr lang="en-US" altLang="zh-CN" sz="2400" b="1" dirty="0">
                <a:solidFill>
                  <a:schemeClr val="tx1"/>
                </a:solidFill>
                <a:latin typeface="Century Schoolbook"/>
                <a:sym typeface="Century Schoolbook"/>
              </a:rPr>
              <a:t>KMeans++ clustering</a:t>
            </a:r>
            <a:endParaRPr lang="zh-CN" altLang="en-US" sz="2400" b="1" dirty="0">
              <a:solidFill>
                <a:schemeClr val="tx1"/>
              </a:solidFill>
              <a:latin typeface="Century Schoolbook"/>
              <a:sym typeface="Century Schoolbook"/>
            </a:endParaRPr>
          </a:p>
          <a:p>
            <a:endParaRPr lang="zh-CN" altLang="en-US" dirty="0"/>
          </a:p>
        </p:txBody>
      </p:sp>
      <p:pic>
        <p:nvPicPr>
          <p:cNvPr id="9" name="图片 8" descr="图片包含 游戏机&#10;&#10;描述已自动生成">
            <a:extLst>
              <a:ext uri="{FF2B5EF4-FFF2-40B4-BE49-F238E27FC236}">
                <a16:creationId xmlns:a16="http://schemas.microsoft.com/office/drawing/2014/main" id="{B621290A-59EF-42BA-A41B-2929B36B9709}"/>
              </a:ext>
            </a:extLst>
          </p:cNvPr>
          <p:cNvPicPr>
            <a:picLocks noChangeAspect="1"/>
          </p:cNvPicPr>
          <p:nvPr/>
        </p:nvPicPr>
        <p:blipFill>
          <a:blip r:embed="rId7"/>
          <a:stretch>
            <a:fillRect/>
          </a:stretch>
        </p:blipFill>
        <p:spPr>
          <a:xfrm>
            <a:off x="3698698" y="578651"/>
            <a:ext cx="7486434" cy="5700698"/>
          </a:xfrm>
          <a:prstGeom prst="rect">
            <a:avLst/>
          </a:prstGeom>
        </p:spPr>
      </p:pic>
      <p:sp>
        <p:nvSpPr>
          <p:cNvPr id="4" name="文本框 3">
            <a:extLst>
              <a:ext uri="{FF2B5EF4-FFF2-40B4-BE49-F238E27FC236}">
                <a16:creationId xmlns:a16="http://schemas.microsoft.com/office/drawing/2014/main" id="{600CD678-8A28-47BC-80A4-E3CEDFD5584F}"/>
              </a:ext>
            </a:extLst>
          </p:cNvPr>
          <p:cNvSpPr txBox="1"/>
          <p:nvPr/>
        </p:nvSpPr>
        <p:spPr>
          <a:xfrm>
            <a:off x="340523" y="2690336"/>
            <a:ext cx="3080772" cy="1569660"/>
          </a:xfrm>
          <a:prstGeom prst="rect">
            <a:avLst/>
          </a:prstGeom>
          <a:noFill/>
        </p:spPr>
        <p:txBody>
          <a:bodyPr wrap="square" rtlCol="0">
            <a:spAutoFit/>
          </a:bodyPr>
          <a:lstStyle/>
          <a:p>
            <a:r>
              <a:rPr lang="en-US" altLang="zh-CN" sz="2400" b="1" dirty="0">
                <a:solidFill>
                  <a:schemeClr val="tx1"/>
                </a:solidFill>
                <a:latin typeface="Century Schoolbook"/>
              </a:rPr>
              <a:t>Cluster all the unique cuisines into 3 groups and label them</a:t>
            </a:r>
            <a:endParaRPr lang="zh-CN" altLang="en-US" sz="2400" b="1" dirty="0">
              <a:solidFill>
                <a:schemeClr val="tx1"/>
              </a:solidFill>
              <a:latin typeface="Century Schoolbook"/>
            </a:endParaRPr>
          </a:p>
        </p:txBody>
      </p:sp>
      <p:sp>
        <p:nvSpPr>
          <p:cNvPr id="12" name="对话气泡: 圆角矩形 11">
            <a:extLst>
              <a:ext uri="{FF2B5EF4-FFF2-40B4-BE49-F238E27FC236}">
                <a16:creationId xmlns:a16="http://schemas.microsoft.com/office/drawing/2014/main" id="{CA3758DE-DEE5-4549-A3DF-5013DBFD97D2}"/>
              </a:ext>
            </a:extLst>
          </p:cNvPr>
          <p:cNvSpPr/>
          <p:nvPr/>
        </p:nvSpPr>
        <p:spPr>
          <a:xfrm>
            <a:off x="10510463" y="118734"/>
            <a:ext cx="1369730" cy="47716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Zhang Han</a:t>
            </a:r>
            <a:endParaRPr lang="zh-CN" altLang="en-US" sz="1800" dirty="0"/>
          </a:p>
        </p:txBody>
      </p:sp>
      <p:pic>
        <p:nvPicPr>
          <p:cNvPr id="13" name="音频 12">
            <a:hlinkClick r:id="" action="ppaction://media"/>
            <a:extLst>
              <a:ext uri="{FF2B5EF4-FFF2-40B4-BE49-F238E27FC236}">
                <a16:creationId xmlns:a16="http://schemas.microsoft.com/office/drawing/2014/main" id="{8D345DA8-2E55-4F67-A701-D63B19296FE7}"/>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635"/>
    </mc:Choice>
    <mc:Fallback>
      <p:transition spd="slow" advTm="196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A6F05DDE-5F2C-44F5-BACC-DED4737B1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9">
            <a:extLst>
              <a:ext uri="{FF2B5EF4-FFF2-40B4-BE49-F238E27FC236}">
                <a16:creationId xmlns:a16="http://schemas.microsoft.com/office/drawing/2014/main" id="{A0F80B31-D942-4321-A7CC-3FF24C30A9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6837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Schoolbook" panose="02040604050505020304"/>
              <a:ea typeface="+mn-ea"/>
              <a:cs typeface="+mn-cs"/>
            </a:endParaRPr>
          </a:p>
        </p:txBody>
      </p:sp>
      <p:sp>
        <p:nvSpPr>
          <p:cNvPr id="16" name="Rectangle 11">
            <a:extLst>
              <a:ext uri="{FF2B5EF4-FFF2-40B4-BE49-F238E27FC236}">
                <a16:creationId xmlns:a16="http://schemas.microsoft.com/office/drawing/2014/main" id="{27DE213B-0A4F-4E9E-9153-8B0C2D046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969" y="0"/>
            <a:ext cx="457200" cy="6858000"/>
          </a:xfrm>
          <a:prstGeom prst="rect">
            <a:avLst/>
          </a:prstGeom>
          <a:solidFill>
            <a:schemeClr val="accent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图形 5" descr="上一步">
            <a:extLst>
              <a:ext uri="{FF2B5EF4-FFF2-40B4-BE49-F238E27FC236}">
                <a16:creationId xmlns:a16="http://schemas.microsoft.com/office/drawing/2014/main" id="{04AE8EB2-A6C9-4591-812F-A8E6646F734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04050" y="1635512"/>
            <a:ext cx="741456" cy="464451"/>
          </a:xfrm>
          <a:prstGeom prst="rect">
            <a:avLst/>
          </a:prstGeom>
        </p:spPr>
      </p:pic>
      <p:sp>
        <p:nvSpPr>
          <p:cNvPr id="3" name="文本框 2">
            <a:extLst>
              <a:ext uri="{FF2B5EF4-FFF2-40B4-BE49-F238E27FC236}">
                <a16:creationId xmlns:a16="http://schemas.microsoft.com/office/drawing/2014/main" id="{EB00A0AD-7690-4379-BE58-311E68D1AED2}"/>
              </a:ext>
            </a:extLst>
          </p:cNvPr>
          <p:cNvSpPr txBox="1"/>
          <p:nvPr/>
        </p:nvSpPr>
        <p:spPr>
          <a:xfrm>
            <a:off x="304050" y="2416348"/>
            <a:ext cx="3111172" cy="1200329"/>
          </a:xfrm>
          <a:prstGeom prst="rect">
            <a:avLst/>
          </a:prstGeom>
          <a:noFill/>
        </p:spPr>
        <p:txBody>
          <a:bodyPr wrap="square" rtlCol="0">
            <a:spAutoFit/>
          </a:bodyPr>
          <a:lstStyle/>
          <a:p>
            <a:r>
              <a:rPr lang="en-US" altLang="zh-CN" sz="2400" b="1" dirty="0">
                <a:solidFill>
                  <a:schemeClr val="tx1"/>
                </a:solidFill>
                <a:latin typeface="Century Schoolbook"/>
              </a:rPr>
              <a:t>Show the clustering results on the world map</a:t>
            </a:r>
            <a:endParaRPr lang="zh-CN" altLang="en-US" sz="2400" b="1" dirty="0">
              <a:solidFill>
                <a:schemeClr val="tx1"/>
              </a:solidFill>
              <a:latin typeface="Century Schoolbook"/>
            </a:endParaRPr>
          </a:p>
        </p:txBody>
      </p:sp>
      <p:sp>
        <p:nvSpPr>
          <p:cNvPr id="4" name="文本框 3">
            <a:extLst>
              <a:ext uri="{FF2B5EF4-FFF2-40B4-BE49-F238E27FC236}">
                <a16:creationId xmlns:a16="http://schemas.microsoft.com/office/drawing/2014/main" id="{3CD10EB0-34FA-4026-87F6-D337F3436223}"/>
              </a:ext>
            </a:extLst>
          </p:cNvPr>
          <p:cNvSpPr txBox="1"/>
          <p:nvPr/>
        </p:nvSpPr>
        <p:spPr>
          <a:xfrm>
            <a:off x="1045506" y="1638298"/>
            <a:ext cx="2351838" cy="461665"/>
          </a:xfrm>
          <a:prstGeom prst="rect">
            <a:avLst/>
          </a:prstGeom>
          <a:noFill/>
        </p:spPr>
        <p:txBody>
          <a:bodyPr wrap="square" rtlCol="0">
            <a:spAutoFit/>
          </a:bodyPr>
          <a:lstStyle/>
          <a:p>
            <a:r>
              <a:rPr lang="en-US" altLang="zh-CN" sz="2400" b="1" dirty="0">
                <a:solidFill>
                  <a:schemeClr val="tx1"/>
                </a:solidFill>
                <a:latin typeface="Century Schoolbook"/>
              </a:rPr>
              <a:t>Mapping</a:t>
            </a:r>
            <a:endParaRPr lang="zh-CN" altLang="en-US" sz="2400" b="1" dirty="0">
              <a:solidFill>
                <a:schemeClr val="tx1"/>
              </a:solidFill>
              <a:latin typeface="Century Schoolbook"/>
            </a:endParaRPr>
          </a:p>
        </p:txBody>
      </p:sp>
      <p:pic>
        <p:nvPicPr>
          <p:cNvPr id="7" name="图片 6" descr="图片包含 游戏机, 地图, 文字, 画&#10;&#10;描述已自动生成">
            <a:extLst>
              <a:ext uri="{FF2B5EF4-FFF2-40B4-BE49-F238E27FC236}">
                <a16:creationId xmlns:a16="http://schemas.microsoft.com/office/drawing/2014/main" id="{1E1F96E7-0C61-441B-817C-FBEB4E56563D}"/>
              </a:ext>
            </a:extLst>
          </p:cNvPr>
          <p:cNvPicPr>
            <a:picLocks noChangeAspect="1"/>
          </p:cNvPicPr>
          <p:nvPr/>
        </p:nvPicPr>
        <p:blipFill>
          <a:blip r:embed="rId7"/>
          <a:stretch>
            <a:fillRect/>
          </a:stretch>
        </p:blipFill>
        <p:spPr>
          <a:xfrm>
            <a:off x="3568372" y="1025417"/>
            <a:ext cx="7626350" cy="4543175"/>
          </a:xfrm>
          <a:prstGeom prst="rect">
            <a:avLst/>
          </a:prstGeom>
        </p:spPr>
      </p:pic>
      <p:sp>
        <p:nvSpPr>
          <p:cNvPr id="18" name="对话气泡: 圆角矩形 17">
            <a:extLst>
              <a:ext uri="{FF2B5EF4-FFF2-40B4-BE49-F238E27FC236}">
                <a16:creationId xmlns:a16="http://schemas.microsoft.com/office/drawing/2014/main" id="{20E653E2-4BE2-46E4-9E24-26F0218199D6}"/>
              </a:ext>
            </a:extLst>
          </p:cNvPr>
          <p:cNvSpPr/>
          <p:nvPr/>
        </p:nvSpPr>
        <p:spPr>
          <a:xfrm>
            <a:off x="10459092" y="118734"/>
            <a:ext cx="1421101" cy="47716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Zhang Han</a:t>
            </a:r>
            <a:endParaRPr lang="zh-CN" altLang="en-US" sz="1800" dirty="0"/>
          </a:p>
        </p:txBody>
      </p:sp>
      <p:pic>
        <p:nvPicPr>
          <p:cNvPr id="9" name="音频 8">
            <a:hlinkClick r:id="" action="ppaction://media"/>
            <a:extLst>
              <a:ext uri="{FF2B5EF4-FFF2-40B4-BE49-F238E27FC236}">
                <a16:creationId xmlns:a16="http://schemas.microsoft.com/office/drawing/2014/main" id="{E11B4E17-4021-4FCE-B2C5-5A540409013F}"/>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569912017"/>
      </p:ext>
    </p:extLst>
  </p:cSld>
  <p:clrMapOvr>
    <a:masterClrMapping/>
  </p:clrMapOvr>
  <mc:AlternateContent xmlns:mc="http://schemas.openxmlformats.org/markup-compatibility/2006">
    <mc:Choice xmlns:p14="http://schemas.microsoft.com/office/powerpoint/2010/main" Requires="p14">
      <p:transition spd="slow" p14:dur="2000" advTm="18176"/>
    </mc:Choice>
    <mc:Fallback>
      <p:transition spd="slow" advTm="18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A6F05DDE-5F2C-44F5-BACC-DED4737B1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9">
            <a:extLst>
              <a:ext uri="{FF2B5EF4-FFF2-40B4-BE49-F238E27FC236}">
                <a16:creationId xmlns:a16="http://schemas.microsoft.com/office/drawing/2014/main" id="{A0F80B31-D942-4321-A7CC-3FF24C30A9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6837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Schoolbook" panose="02040604050505020304"/>
              <a:ea typeface="+mn-ea"/>
              <a:cs typeface="+mn-cs"/>
              <a:sym typeface="Arial"/>
            </a:endParaRPr>
          </a:p>
        </p:txBody>
      </p:sp>
      <p:sp>
        <p:nvSpPr>
          <p:cNvPr id="16" name="Rectangle 11">
            <a:extLst>
              <a:ext uri="{FF2B5EF4-FFF2-40B4-BE49-F238E27FC236}">
                <a16:creationId xmlns:a16="http://schemas.microsoft.com/office/drawing/2014/main" id="{27DE213B-0A4F-4E9E-9153-8B0C2D046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9969" y="0"/>
            <a:ext cx="457200" cy="6858000"/>
          </a:xfrm>
          <a:prstGeom prst="rect">
            <a:avLst/>
          </a:prstGeom>
          <a:solidFill>
            <a:schemeClr val="accent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图形 5" descr="上一步">
            <a:extLst>
              <a:ext uri="{FF2B5EF4-FFF2-40B4-BE49-F238E27FC236}">
                <a16:creationId xmlns:a16="http://schemas.microsoft.com/office/drawing/2014/main" id="{04AE8EB2-A6C9-4591-812F-A8E6646F734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04050" y="1635512"/>
            <a:ext cx="741456" cy="464451"/>
          </a:xfrm>
          <a:prstGeom prst="rect">
            <a:avLst/>
          </a:prstGeom>
        </p:spPr>
      </p:pic>
      <p:sp>
        <p:nvSpPr>
          <p:cNvPr id="4" name="文本框 3">
            <a:extLst>
              <a:ext uri="{FF2B5EF4-FFF2-40B4-BE49-F238E27FC236}">
                <a16:creationId xmlns:a16="http://schemas.microsoft.com/office/drawing/2014/main" id="{3CD10EB0-34FA-4026-87F6-D337F3436223}"/>
              </a:ext>
            </a:extLst>
          </p:cNvPr>
          <p:cNvSpPr txBox="1"/>
          <p:nvPr/>
        </p:nvSpPr>
        <p:spPr>
          <a:xfrm>
            <a:off x="997278" y="1635512"/>
            <a:ext cx="2351838"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CN" sz="2400" b="1" dirty="0">
                <a:solidFill>
                  <a:prstClr val="black"/>
                </a:solidFill>
                <a:latin typeface="Century Schoolbook"/>
              </a:rPr>
              <a:t>Removing anomalies</a:t>
            </a:r>
            <a:endParaRPr kumimoji="0" lang="zh-CN" altLang="en-US" sz="2400" b="1" i="0" u="none" strike="noStrike" kern="0" cap="none" spc="0" normalizeH="0" baseline="0" noProof="0" dirty="0">
              <a:ln>
                <a:noFill/>
              </a:ln>
              <a:solidFill>
                <a:prstClr val="black"/>
              </a:solidFill>
              <a:effectLst/>
              <a:uLnTx/>
              <a:uFillTx/>
              <a:latin typeface="Century Schoolbook"/>
              <a:cs typeface="Arial"/>
              <a:sym typeface="Arial"/>
            </a:endParaRPr>
          </a:p>
        </p:txBody>
      </p:sp>
      <p:pic>
        <p:nvPicPr>
          <p:cNvPr id="5" name="图片 4" descr="图片包含 游戏机, 地图, 画&#10;&#10;描述已自动生成">
            <a:extLst>
              <a:ext uri="{FF2B5EF4-FFF2-40B4-BE49-F238E27FC236}">
                <a16:creationId xmlns:a16="http://schemas.microsoft.com/office/drawing/2014/main" id="{4426E374-E8FE-4C20-8BEF-289F13080513}"/>
              </a:ext>
            </a:extLst>
          </p:cNvPr>
          <p:cNvPicPr>
            <a:picLocks noChangeAspect="1"/>
          </p:cNvPicPr>
          <p:nvPr/>
        </p:nvPicPr>
        <p:blipFill>
          <a:blip r:embed="rId7"/>
          <a:stretch>
            <a:fillRect/>
          </a:stretch>
        </p:blipFill>
        <p:spPr>
          <a:xfrm>
            <a:off x="3519926" y="1050372"/>
            <a:ext cx="7674796" cy="4757256"/>
          </a:xfrm>
          <a:prstGeom prst="rect">
            <a:avLst/>
          </a:prstGeom>
        </p:spPr>
      </p:pic>
      <p:sp>
        <p:nvSpPr>
          <p:cNvPr id="17" name="对话气泡: 圆角矩形 16">
            <a:extLst>
              <a:ext uri="{FF2B5EF4-FFF2-40B4-BE49-F238E27FC236}">
                <a16:creationId xmlns:a16="http://schemas.microsoft.com/office/drawing/2014/main" id="{B6D7CEA1-99DF-40FA-B6A1-C0D986F17ED0}"/>
              </a:ext>
            </a:extLst>
          </p:cNvPr>
          <p:cNvSpPr/>
          <p:nvPr/>
        </p:nvSpPr>
        <p:spPr>
          <a:xfrm>
            <a:off x="10459092" y="118734"/>
            <a:ext cx="1421101" cy="47716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Zhang Han</a:t>
            </a:r>
            <a:endParaRPr lang="zh-CN" altLang="en-US" sz="1800" dirty="0"/>
          </a:p>
        </p:txBody>
      </p:sp>
      <p:pic>
        <p:nvPicPr>
          <p:cNvPr id="10" name="音频 9">
            <a:hlinkClick r:id="" action="ppaction://media"/>
            <a:extLst>
              <a:ext uri="{FF2B5EF4-FFF2-40B4-BE49-F238E27FC236}">
                <a16:creationId xmlns:a16="http://schemas.microsoft.com/office/drawing/2014/main" id="{32568C74-B054-4814-973C-ECB58BBCF354}"/>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629124642"/>
      </p:ext>
    </p:extLst>
  </p:cSld>
  <p:clrMapOvr>
    <a:masterClrMapping/>
  </p:clrMapOvr>
  <mc:AlternateContent xmlns:mc="http://schemas.openxmlformats.org/markup-compatibility/2006">
    <mc:Choice xmlns:p14="http://schemas.microsoft.com/office/powerpoint/2010/main" Requires="p14">
      <p:transition spd="slow" p14:dur="2000" advTm="9620"/>
    </mc:Choice>
    <mc:Fallback>
      <p:transition spd="slow" advTm="9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5"/>
          <p:cNvSpPr/>
          <p:nvPr/>
        </p:nvSpPr>
        <p:spPr>
          <a:xfrm>
            <a:off x="11277600" y="0"/>
            <a:ext cx="914400" cy="6858000"/>
          </a:xfrm>
          <a:prstGeom prst="rect">
            <a:avLst/>
          </a:prstGeom>
          <a:solidFill>
            <a:srgbClr val="4646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0" y="1745838"/>
            <a:ext cx="11292840" cy="5112162"/>
          </a:xfrm>
          <a:prstGeom prst="rect">
            <a:avLst/>
          </a:prstGeom>
          <a:solidFill>
            <a:srgbClr val="398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0" y="0"/>
            <a:ext cx="11292841" cy="2021492"/>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p>
            <a:pPr>
              <a:buSzPts val="4400"/>
            </a:pPr>
            <a:r>
              <a:rPr lang="en-US" altLang="zh-CN" b="1" dirty="0">
                <a:solidFill>
                  <a:schemeClr val="tx1"/>
                </a:solidFill>
              </a:rPr>
              <a:t>c. Outcomes and conclusion of objective 1</a:t>
            </a:r>
            <a:endParaRPr dirty="0">
              <a:solidFill>
                <a:srgbClr val="FFFFFF"/>
              </a:solidFill>
            </a:endParaRPr>
          </a:p>
        </p:txBody>
      </p:sp>
      <p:sp>
        <p:nvSpPr>
          <p:cNvPr id="184" name="Google Shape;184;p5"/>
          <p:cNvSpPr txBox="1">
            <a:spLocks noGrp="1"/>
          </p:cNvSpPr>
          <p:nvPr>
            <p:ph type="body" idx="1"/>
          </p:nvPr>
        </p:nvSpPr>
        <p:spPr>
          <a:xfrm>
            <a:off x="1261871" y="3004853"/>
            <a:ext cx="9341060" cy="2584289"/>
          </a:xfrm>
          <a:prstGeom prst="rect">
            <a:avLst/>
          </a:prstGeom>
          <a:noFill/>
          <a:ln>
            <a:noFill/>
          </a:ln>
        </p:spPr>
        <p:txBody>
          <a:bodyPr spcFirstLastPara="1" wrap="square" lIns="91425" tIns="45700" rIns="91425" bIns="45700" anchor="t" anchorCtr="0">
            <a:normAutofit/>
          </a:bodyPr>
          <a:lstStyle/>
          <a:p>
            <a:pPr marL="182880" lvl="0" indent="-91440">
              <a:spcBef>
                <a:spcPts val="0"/>
              </a:spcBef>
              <a:buNone/>
            </a:pPr>
            <a:r>
              <a:rPr lang="en-US" altLang="zh-CN" sz="3000" b="1" dirty="0">
                <a:solidFill>
                  <a:schemeClr val="tx1"/>
                </a:solidFill>
              </a:rPr>
              <a:t>Although there are multiple factors affecting the cooking culture of a cuisine, in general, one can say that similar cuisines are also likely to be geographically close to each other. </a:t>
            </a:r>
            <a:endParaRPr sz="3000" b="1" dirty="0">
              <a:solidFill>
                <a:schemeClr val="tx1"/>
              </a:solidFill>
            </a:endParaRPr>
          </a:p>
        </p:txBody>
      </p:sp>
      <p:sp>
        <p:nvSpPr>
          <p:cNvPr id="8" name="对话气泡: 圆角矩形 7">
            <a:extLst>
              <a:ext uri="{FF2B5EF4-FFF2-40B4-BE49-F238E27FC236}">
                <a16:creationId xmlns:a16="http://schemas.microsoft.com/office/drawing/2014/main" id="{0EA5963D-8F36-42CC-B689-B974E354D797}"/>
              </a:ext>
            </a:extLst>
          </p:cNvPr>
          <p:cNvSpPr/>
          <p:nvPr/>
        </p:nvSpPr>
        <p:spPr>
          <a:xfrm>
            <a:off x="10510463" y="118734"/>
            <a:ext cx="1369730" cy="47716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Zhang Han</a:t>
            </a:r>
            <a:endParaRPr lang="zh-CN" altLang="en-US" sz="1800" dirty="0"/>
          </a:p>
        </p:txBody>
      </p:sp>
      <p:pic>
        <p:nvPicPr>
          <p:cNvPr id="3" name="音频 2">
            <a:hlinkClick r:id="" action="ppaction://media"/>
            <a:extLst>
              <a:ext uri="{FF2B5EF4-FFF2-40B4-BE49-F238E27FC236}">
                <a16:creationId xmlns:a16="http://schemas.microsoft.com/office/drawing/2014/main" id="{CE303128-418F-4C34-81D6-57738F876F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621668975"/>
      </p:ext>
    </p:extLst>
  </p:cSld>
  <p:clrMapOvr>
    <a:masterClrMapping/>
  </p:clrMapOvr>
  <mc:AlternateContent xmlns:mc="http://schemas.openxmlformats.org/markup-compatibility/2006">
    <mc:Choice xmlns:p14="http://schemas.microsoft.com/office/powerpoint/2010/main" Requires="p14">
      <p:transition spd="slow" p14:dur="2000" advTm="12411"/>
    </mc:Choice>
    <mc:Fallback>
      <p:transition spd="slow" advTm="12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5"/>
          <p:cNvSpPr/>
          <p:nvPr/>
        </p:nvSpPr>
        <p:spPr>
          <a:xfrm>
            <a:off x="11277600" y="0"/>
            <a:ext cx="914400" cy="6858000"/>
          </a:xfrm>
          <a:prstGeom prst="rect">
            <a:avLst/>
          </a:prstGeom>
          <a:solidFill>
            <a:srgbClr val="4646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0" y="1745838"/>
            <a:ext cx="11292840" cy="5112162"/>
          </a:xfrm>
          <a:prstGeom prst="rect">
            <a:avLst/>
          </a:prstGeom>
          <a:solidFill>
            <a:srgbClr val="398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0" y="0"/>
            <a:ext cx="11292841" cy="2021492"/>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p>
            <a:pPr>
              <a:buSzPts val="4400"/>
            </a:pPr>
            <a:r>
              <a:rPr lang="en-US" altLang="zh-CN" b="1" dirty="0">
                <a:solidFill>
                  <a:schemeClr val="tx1"/>
                </a:solidFill>
              </a:rPr>
              <a:t>d. Tools and techniques beyond the course</a:t>
            </a:r>
            <a:endParaRPr dirty="0">
              <a:solidFill>
                <a:srgbClr val="FFFFFF"/>
              </a:solidFill>
            </a:endParaRPr>
          </a:p>
        </p:txBody>
      </p:sp>
      <p:sp>
        <p:nvSpPr>
          <p:cNvPr id="184" name="Google Shape;184;p5"/>
          <p:cNvSpPr txBox="1">
            <a:spLocks noGrp="1"/>
          </p:cNvSpPr>
          <p:nvPr>
            <p:ph type="body" idx="1"/>
          </p:nvPr>
        </p:nvSpPr>
        <p:spPr>
          <a:xfrm>
            <a:off x="1261872" y="2517169"/>
            <a:ext cx="8595360" cy="4212404"/>
          </a:xfrm>
          <a:prstGeom prst="rect">
            <a:avLst/>
          </a:prstGeom>
          <a:noFill/>
          <a:ln>
            <a:noFill/>
          </a:ln>
        </p:spPr>
        <p:txBody>
          <a:bodyPr spcFirstLastPara="1" wrap="square" lIns="91425" tIns="45700" rIns="91425" bIns="45700" anchor="t" anchorCtr="0">
            <a:normAutofit/>
          </a:bodyPr>
          <a:lstStyle/>
          <a:p>
            <a:pPr marL="434340" lvl="0" indent="-342900" algn="l" rtl="0">
              <a:lnSpc>
                <a:spcPct val="95000"/>
              </a:lnSpc>
              <a:spcBef>
                <a:spcPts val="0"/>
              </a:spcBef>
              <a:spcAft>
                <a:spcPts val="0"/>
              </a:spcAft>
              <a:buClr>
                <a:schemeClr val="tx1"/>
              </a:buClr>
              <a:buSzPct val="100000"/>
              <a:buFont typeface="Wingdings" panose="05000000000000000000" pitchFamily="2" charset="2"/>
              <a:buChar char="ü"/>
            </a:pPr>
            <a:r>
              <a:rPr lang="en-SG" sz="3000" b="1" dirty="0">
                <a:solidFill>
                  <a:schemeClr val="tx1"/>
                </a:solidFill>
                <a:sym typeface="Arial"/>
              </a:rPr>
              <a:t>Sparse matrix</a:t>
            </a:r>
          </a:p>
          <a:p>
            <a:pPr marL="434340" lvl="0" indent="-342900" algn="l" rtl="0">
              <a:lnSpc>
                <a:spcPct val="95000"/>
              </a:lnSpc>
              <a:spcBef>
                <a:spcPts val="0"/>
              </a:spcBef>
              <a:spcAft>
                <a:spcPts val="0"/>
              </a:spcAft>
              <a:buClr>
                <a:schemeClr val="tx1"/>
              </a:buClr>
              <a:buSzPct val="100000"/>
              <a:buFont typeface="Wingdings" panose="05000000000000000000" pitchFamily="2" charset="2"/>
              <a:buChar char="ü"/>
            </a:pPr>
            <a:endParaRPr lang="en-SG" sz="3000" b="1" dirty="0">
              <a:solidFill>
                <a:schemeClr val="tx1"/>
              </a:solidFill>
              <a:sym typeface="Arial"/>
            </a:endParaRPr>
          </a:p>
          <a:p>
            <a:pPr marL="434340" lvl="0" indent="-342900">
              <a:spcBef>
                <a:spcPts val="0"/>
              </a:spcBef>
              <a:buClr>
                <a:schemeClr val="tx1"/>
              </a:buClr>
              <a:buSzPct val="100000"/>
              <a:buFont typeface="Wingdings" panose="05000000000000000000" pitchFamily="2" charset="2"/>
              <a:buChar char="ü"/>
            </a:pPr>
            <a:r>
              <a:rPr lang="en-US" altLang="zh-CN" sz="3000" b="1" dirty="0">
                <a:solidFill>
                  <a:schemeClr val="tx1"/>
                </a:solidFill>
              </a:rPr>
              <a:t>Term frequency - inverse document frequency</a:t>
            </a:r>
            <a:endParaRPr lang="en-SG" sz="3000" b="1" dirty="0">
              <a:solidFill>
                <a:schemeClr val="tx1"/>
              </a:solidFill>
              <a:sym typeface="Arial"/>
            </a:endParaRPr>
          </a:p>
          <a:p>
            <a:pPr marL="91440" lvl="0" indent="0" algn="l" rtl="0">
              <a:lnSpc>
                <a:spcPct val="95000"/>
              </a:lnSpc>
              <a:spcBef>
                <a:spcPts val="0"/>
              </a:spcBef>
              <a:spcAft>
                <a:spcPts val="0"/>
              </a:spcAft>
              <a:buClr>
                <a:schemeClr val="tx1"/>
              </a:buClr>
              <a:buSzPct val="100000"/>
              <a:buNone/>
            </a:pPr>
            <a:endParaRPr lang="en-SG" sz="3000" b="1" dirty="0">
              <a:solidFill>
                <a:schemeClr val="tx1"/>
              </a:solidFill>
              <a:sym typeface="Arial"/>
            </a:endParaRPr>
          </a:p>
          <a:p>
            <a:pPr marL="434340" lvl="0" indent="-342900" algn="l" rtl="0">
              <a:lnSpc>
                <a:spcPct val="95000"/>
              </a:lnSpc>
              <a:spcBef>
                <a:spcPts val="0"/>
              </a:spcBef>
              <a:spcAft>
                <a:spcPts val="0"/>
              </a:spcAft>
              <a:buClr>
                <a:schemeClr val="tx1"/>
              </a:buClr>
              <a:buSzPct val="100000"/>
              <a:buFont typeface="Wingdings" panose="05000000000000000000" pitchFamily="2" charset="2"/>
              <a:buChar char="ü"/>
            </a:pPr>
            <a:r>
              <a:rPr lang="en-SG" sz="3000" b="1" dirty="0">
                <a:solidFill>
                  <a:schemeClr val="tx1"/>
                </a:solidFill>
                <a:sym typeface="Arial"/>
              </a:rPr>
              <a:t>PCA</a:t>
            </a:r>
          </a:p>
          <a:p>
            <a:pPr marL="91440" lvl="0" indent="0" algn="l" rtl="0">
              <a:lnSpc>
                <a:spcPct val="95000"/>
              </a:lnSpc>
              <a:spcBef>
                <a:spcPts val="0"/>
              </a:spcBef>
              <a:spcAft>
                <a:spcPts val="0"/>
              </a:spcAft>
              <a:buClr>
                <a:schemeClr val="tx1"/>
              </a:buClr>
              <a:buSzPct val="100000"/>
              <a:buNone/>
            </a:pPr>
            <a:endParaRPr lang="en-SG" sz="3000" b="1" dirty="0">
              <a:solidFill>
                <a:schemeClr val="tx1"/>
              </a:solidFill>
              <a:sym typeface="Arial"/>
            </a:endParaRPr>
          </a:p>
          <a:p>
            <a:pPr marL="434340" lvl="0" indent="-342900" algn="l" rtl="0">
              <a:lnSpc>
                <a:spcPct val="95000"/>
              </a:lnSpc>
              <a:spcBef>
                <a:spcPts val="0"/>
              </a:spcBef>
              <a:spcAft>
                <a:spcPts val="0"/>
              </a:spcAft>
              <a:buClr>
                <a:schemeClr val="tx1"/>
              </a:buClr>
              <a:buSzPct val="100000"/>
              <a:buFont typeface="Wingdings" panose="05000000000000000000" pitchFamily="2" charset="2"/>
              <a:buChar char="ü"/>
            </a:pPr>
            <a:r>
              <a:rPr lang="en-SG" sz="3000" b="1" dirty="0">
                <a:solidFill>
                  <a:schemeClr val="tx1"/>
                </a:solidFill>
                <a:sym typeface="Arial"/>
              </a:rPr>
              <a:t>Plotting using Basemap and pylab</a:t>
            </a:r>
          </a:p>
          <a:p>
            <a:pPr marL="91440" lvl="0" indent="0" algn="l" rtl="0">
              <a:lnSpc>
                <a:spcPct val="95000"/>
              </a:lnSpc>
              <a:spcBef>
                <a:spcPts val="0"/>
              </a:spcBef>
              <a:spcAft>
                <a:spcPts val="0"/>
              </a:spcAft>
              <a:buClr>
                <a:schemeClr val="tx1"/>
              </a:buClr>
              <a:buSzPct val="100000"/>
              <a:buNone/>
            </a:pPr>
            <a:endParaRPr lang="en-SG" sz="2400" b="1" dirty="0">
              <a:solidFill>
                <a:prstClr val="black"/>
              </a:solidFill>
              <a:cs typeface="Arial"/>
              <a:sym typeface="Arial"/>
            </a:endParaRPr>
          </a:p>
        </p:txBody>
      </p:sp>
      <p:sp>
        <p:nvSpPr>
          <p:cNvPr id="8" name="对话气泡: 圆角矩形 7">
            <a:extLst>
              <a:ext uri="{FF2B5EF4-FFF2-40B4-BE49-F238E27FC236}">
                <a16:creationId xmlns:a16="http://schemas.microsoft.com/office/drawing/2014/main" id="{0EA7CEEE-7D56-4AF1-A2C1-E2FE3031D404}"/>
              </a:ext>
            </a:extLst>
          </p:cNvPr>
          <p:cNvSpPr/>
          <p:nvPr/>
        </p:nvSpPr>
        <p:spPr>
          <a:xfrm>
            <a:off x="10510463" y="118734"/>
            <a:ext cx="1369730" cy="47716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Zhang Han</a:t>
            </a:r>
            <a:endParaRPr lang="zh-CN" altLang="en-US" sz="1800" dirty="0"/>
          </a:p>
        </p:txBody>
      </p:sp>
      <p:pic>
        <p:nvPicPr>
          <p:cNvPr id="5" name="音频 4">
            <a:hlinkClick r:id="" action="ppaction://media"/>
            <a:extLst>
              <a:ext uri="{FF2B5EF4-FFF2-40B4-BE49-F238E27FC236}">
                <a16:creationId xmlns:a16="http://schemas.microsoft.com/office/drawing/2014/main" id="{AEE801FF-409B-485C-A4B5-E8DFE7D85A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416962446"/>
      </p:ext>
    </p:extLst>
  </p:cSld>
  <p:clrMapOvr>
    <a:masterClrMapping/>
  </p:clrMapOvr>
  <mc:AlternateContent xmlns:mc="http://schemas.openxmlformats.org/markup-compatibility/2006">
    <mc:Choice xmlns:p14="http://schemas.microsoft.com/office/powerpoint/2010/main" Requires="p14">
      <p:transition spd="slow" p14:dur="2000" advTm="22126"/>
    </mc:Choice>
    <mc:Fallback>
      <p:transition spd="slow" advTm="22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A0C8D59C-AE73-46F5-ABE3-7DBE3CA3877C}"/>
              </a:ext>
            </a:extLst>
          </p:cNvPr>
          <p:cNvSpPr/>
          <p:nvPr/>
        </p:nvSpPr>
        <p:spPr>
          <a:xfrm>
            <a:off x="797209" y="172765"/>
            <a:ext cx="3672800" cy="1200329"/>
          </a:xfrm>
          <a:prstGeom prst="rect">
            <a:avLst/>
          </a:prstGeom>
          <a:noFill/>
        </p:spPr>
        <p:txBody>
          <a:bodyPr wrap="none" lIns="91440" tIns="45720" rIns="91440" bIns="45720">
            <a:spAutoFit/>
          </a:bodyPr>
          <a:lstStyle/>
          <a:p>
            <a:pPr algn="ctr"/>
            <a:r>
              <a:rPr lang="en-US" altLang="zh-CN" sz="72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Outline:</a:t>
            </a:r>
            <a:endParaRPr lang="zh-CN" altLang="en-US" sz="72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graphicFrame>
        <p:nvGraphicFramePr>
          <p:cNvPr id="9" name="图示 8">
            <a:extLst>
              <a:ext uri="{FF2B5EF4-FFF2-40B4-BE49-F238E27FC236}">
                <a16:creationId xmlns:a16="http://schemas.microsoft.com/office/drawing/2014/main" id="{CBC6F32B-E93B-4724-8613-2B818F5B7ADF}"/>
              </a:ext>
            </a:extLst>
          </p:cNvPr>
          <p:cNvGraphicFramePr/>
          <p:nvPr>
            <p:extLst>
              <p:ext uri="{D42A27DB-BD31-4B8C-83A1-F6EECF244321}">
                <p14:modId xmlns:p14="http://schemas.microsoft.com/office/powerpoint/2010/main" val="3985485686"/>
              </p:ext>
            </p:extLst>
          </p:nvPr>
        </p:nvGraphicFramePr>
        <p:xfrm>
          <a:off x="1168399" y="1684962"/>
          <a:ext cx="10410575" cy="225215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10" name="图示 9">
            <a:extLst>
              <a:ext uri="{FF2B5EF4-FFF2-40B4-BE49-F238E27FC236}">
                <a16:creationId xmlns:a16="http://schemas.microsoft.com/office/drawing/2014/main" id="{817EBE40-9CAA-429B-BB29-E1C8317286FE}"/>
              </a:ext>
            </a:extLst>
          </p:cNvPr>
          <p:cNvGraphicFramePr/>
          <p:nvPr>
            <p:extLst>
              <p:ext uri="{D42A27DB-BD31-4B8C-83A1-F6EECF244321}">
                <p14:modId xmlns:p14="http://schemas.microsoft.com/office/powerpoint/2010/main" val="3354127136"/>
              </p:ext>
            </p:extLst>
          </p:nvPr>
        </p:nvGraphicFramePr>
        <p:xfrm>
          <a:off x="1168399" y="3696002"/>
          <a:ext cx="10410575" cy="2954072"/>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
        <p:nvSpPr>
          <p:cNvPr id="13" name="对话气泡: 圆角矩形 12">
            <a:extLst>
              <a:ext uri="{FF2B5EF4-FFF2-40B4-BE49-F238E27FC236}">
                <a16:creationId xmlns:a16="http://schemas.microsoft.com/office/drawing/2014/main" id="{C899F5A7-642B-4C60-8F90-BCFA5A47417F}"/>
              </a:ext>
            </a:extLst>
          </p:cNvPr>
          <p:cNvSpPr/>
          <p:nvPr/>
        </p:nvSpPr>
        <p:spPr>
          <a:xfrm>
            <a:off x="10510463" y="118734"/>
            <a:ext cx="1369730" cy="47716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Zhang Han</a:t>
            </a:r>
            <a:endParaRPr lang="zh-CN" altLang="en-US" sz="1800" dirty="0"/>
          </a:p>
        </p:txBody>
      </p:sp>
      <p:pic>
        <p:nvPicPr>
          <p:cNvPr id="23" name="音频 22">
            <a:hlinkClick r:id="" action="ppaction://media"/>
            <a:extLst>
              <a:ext uri="{FF2B5EF4-FFF2-40B4-BE49-F238E27FC236}">
                <a16:creationId xmlns:a16="http://schemas.microsoft.com/office/drawing/2014/main" id="{C5187983-E4C9-44CA-8CC4-17FCB547465D}"/>
              </a:ext>
            </a:extLst>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325792368"/>
      </p:ext>
    </p:extLst>
  </p:cSld>
  <p:clrMapOvr>
    <a:masterClrMapping/>
  </p:clrMapOvr>
  <mc:AlternateContent xmlns:mc="http://schemas.openxmlformats.org/markup-compatibility/2006">
    <mc:Choice xmlns:p14="http://schemas.microsoft.com/office/powerpoint/2010/main" Requires="p14">
      <p:transition spd="slow" p14:dur="2000" advTm="4490"/>
    </mc:Choice>
    <mc:Fallback>
      <p:transition spd="slow" advTm="4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7"/>
          <p:cNvSpPr/>
          <p:nvPr/>
        </p:nvSpPr>
        <p:spPr>
          <a:xfrm>
            <a:off x="11277600" y="0"/>
            <a:ext cx="914400" cy="6858000"/>
          </a:xfrm>
          <a:prstGeom prst="rect">
            <a:avLst/>
          </a:prstGeom>
          <a:solidFill>
            <a:srgbClr val="46464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7"/>
          <p:cNvSpPr/>
          <p:nvPr/>
        </p:nvSpPr>
        <p:spPr>
          <a:xfrm>
            <a:off x="0" y="1745838"/>
            <a:ext cx="11292840" cy="5112162"/>
          </a:xfrm>
          <a:prstGeom prst="rect">
            <a:avLst/>
          </a:prstGeom>
          <a:solidFill>
            <a:srgbClr val="4A9B8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7"/>
          <p:cNvSpPr/>
          <p:nvPr/>
        </p:nvSpPr>
        <p:spPr>
          <a:xfrm>
            <a:off x="0" y="0"/>
            <a:ext cx="11292841" cy="2021492"/>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7"/>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4400"/>
              <a:buFont typeface="Century Schoolbook"/>
              <a:buNone/>
            </a:pPr>
            <a:r>
              <a:rPr lang="en-US" b="1">
                <a:solidFill>
                  <a:schemeClr val="dk1"/>
                </a:solidFill>
              </a:rPr>
              <a:t>Objective 2: classification</a:t>
            </a:r>
            <a:endParaRPr b="1">
              <a:solidFill>
                <a:schemeClr val="dk1"/>
              </a:solidFill>
            </a:endParaRPr>
          </a:p>
        </p:txBody>
      </p:sp>
      <p:sp>
        <p:nvSpPr>
          <p:cNvPr id="394" name="Google Shape;394;p7"/>
          <p:cNvSpPr txBox="1">
            <a:spLocks noGrp="1"/>
          </p:cNvSpPr>
          <p:nvPr>
            <p:ph type="body" idx="1"/>
          </p:nvPr>
        </p:nvSpPr>
        <p:spPr>
          <a:xfrm>
            <a:off x="1261872" y="2815016"/>
            <a:ext cx="8595360" cy="2021493"/>
          </a:xfrm>
          <a:prstGeom prst="rect">
            <a:avLst/>
          </a:prstGeom>
          <a:noFill/>
          <a:ln>
            <a:noFill/>
          </a:ln>
        </p:spPr>
        <p:txBody>
          <a:bodyPr spcFirstLastPara="1" wrap="square" lIns="91425" tIns="45700" rIns="91425" bIns="45700" anchor="t" anchorCtr="0">
            <a:normAutofit/>
          </a:bodyPr>
          <a:lstStyle/>
          <a:p>
            <a:pPr marL="182880" lvl="0" indent="-91440" algn="l" rtl="0">
              <a:lnSpc>
                <a:spcPct val="95000"/>
              </a:lnSpc>
              <a:spcBef>
                <a:spcPts val="0"/>
              </a:spcBef>
              <a:spcAft>
                <a:spcPts val="0"/>
              </a:spcAft>
              <a:buSzPts val="1440"/>
              <a:buNone/>
            </a:pPr>
            <a:r>
              <a:rPr lang="en-US" sz="3200" b="1">
                <a:solidFill>
                  <a:schemeClr val="dk1"/>
                </a:solidFill>
              </a:rPr>
              <a:t>To predict which cuisine the dish belong to based on list of ingredients given. </a:t>
            </a:r>
            <a:endParaRPr sz="3200" b="1">
              <a:solidFill>
                <a:schemeClr val="dk1"/>
              </a:solidFill>
            </a:endParaRPr>
          </a:p>
        </p:txBody>
      </p:sp>
      <p:pic>
        <p:nvPicPr>
          <p:cNvPr id="395" name="Google Shape;395;p7" descr="徽章 5"/>
          <p:cNvPicPr preferRelativeResize="0"/>
          <p:nvPr/>
        </p:nvPicPr>
        <p:blipFill rotWithShape="1">
          <a:blip r:embed="rId5">
            <a:alphaModFix/>
          </a:blip>
          <a:srcRect/>
          <a:stretch/>
        </p:blipFill>
        <p:spPr>
          <a:xfrm>
            <a:off x="347472" y="831438"/>
            <a:ext cx="914400" cy="914400"/>
          </a:xfrm>
          <a:prstGeom prst="rect">
            <a:avLst/>
          </a:prstGeom>
          <a:noFill/>
          <a:ln>
            <a:noFill/>
          </a:ln>
        </p:spPr>
      </p:pic>
      <p:sp>
        <p:nvSpPr>
          <p:cNvPr id="396" name="Google Shape;396;p7"/>
          <p:cNvSpPr/>
          <p:nvPr/>
        </p:nvSpPr>
        <p:spPr>
          <a:xfrm>
            <a:off x="9133726" y="118735"/>
            <a:ext cx="2746467" cy="384700"/>
          </a:xfrm>
          <a:prstGeom prst="wedgeRoundRectCallout">
            <a:avLst>
              <a:gd name="adj1" fmla="val -20833"/>
              <a:gd name="adj2" fmla="val 62500"/>
              <a:gd name="adj3" fmla="val 0"/>
            </a:avLst>
          </a:prstGeom>
          <a:noFill/>
          <a:ln w="44450" cap="flat"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0" i="0" u="none" strike="noStrike" cap="none">
                <a:solidFill>
                  <a:schemeClr val="lt1"/>
                </a:solidFill>
                <a:latin typeface="Arial"/>
                <a:ea typeface="Arial"/>
                <a:cs typeface="Arial"/>
                <a:sym typeface="Arial"/>
              </a:rPr>
              <a:t>Vincentius Dennis Herell</a:t>
            </a:r>
            <a:endParaRPr sz="1800" b="0" i="0" u="none" strike="noStrike" cap="none">
              <a:solidFill>
                <a:schemeClr val="lt1"/>
              </a:solidFill>
              <a:latin typeface="Arial"/>
              <a:ea typeface="Arial"/>
              <a:cs typeface="Arial"/>
              <a:sym typeface="Arial"/>
            </a:endParaRPr>
          </a:p>
        </p:txBody>
      </p:sp>
      <p:pic>
        <p:nvPicPr>
          <p:cNvPr id="5" name="Audio 4">
            <a:hlinkClick r:id="" action="ppaction://media"/>
            <a:extLst>
              <a:ext uri="{FF2B5EF4-FFF2-40B4-BE49-F238E27FC236}">
                <a16:creationId xmlns:a16="http://schemas.microsoft.com/office/drawing/2014/main" id="{20B619D8-2075-4DA1-9D32-F5A1AE69B17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506"/>
    </mc:Choice>
    <mc:Fallback xmlns="">
      <p:transition spd="slow" advTm="85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g752844ebc0_0_1"/>
          <p:cNvSpPr txBox="1">
            <a:spLocks noGrp="1"/>
          </p:cNvSpPr>
          <p:nvPr>
            <p:ph type="title"/>
          </p:nvPr>
        </p:nvSpPr>
        <p:spPr>
          <a:xfrm>
            <a:off x="1261872" y="365760"/>
            <a:ext cx="9692700" cy="13257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SzPts val="1800"/>
              <a:buNone/>
            </a:pPr>
            <a:r>
              <a:rPr lang="en-US" sz="3300"/>
              <a:t>Term Frequency - Inverse Document Frequency</a:t>
            </a:r>
            <a:endParaRPr sz="3300"/>
          </a:p>
        </p:txBody>
      </p:sp>
      <p:sp>
        <p:nvSpPr>
          <p:cNvPr id="403" name="Google Shape;403;g752844ebc0_0_1"/>
          <p:cNvSpPr txBox="1">
            <a:spLocks noGrp="1"/>
          </p:cNvSpPr>
          <p:nvPr>
            <p:ph type="body" idx="1"/>
          </p:nvPr>
        </p:nvSpPr>
        <p:spPr>
          <a:xfrm>
            <a:off x="1261872" y="1828800"/>
            <a:ext cx="8595300" cy="4351200"/>
          </a:xfrm>
          <a:prstGeom prst="rect">
            <a:avLst/>
          </a:prstGeom>
          <a:noFill/>
          <a:ln>
            <a:noFill/>
          </a:ln>
        </p:spPr>
        <p:txBody>
          <a:bodyPr spcFirstLastPara="1" wrap="square" lIns="91425" tIns="45700" rIns="91425" bIns="45700" anchor="t" anchorCtr="0">
            <a:noAutofit/>
          </a:bodyPr>
          <a:lstStyle/>
          <a:p>
            <a:pPr marL="0" lvl="0" indent="0" algn="l" rtl="0">
              <a:lnSpc>
                <a:spcPct val="95000"/>
              </a:lnSpc>
              <a:spcBef>
                <a:spcPts val="1400"/>
              </a:spcBef>
              <a:spcAft>
                <a:spcPts val="200"/>
              </a:spcAft>
              <a:buSzPts val="1440"/>
              <a:buNone/>
            </a:pPr>
            <a:r>
              <a:rPr lang="en-US" dirty="0"/>
              <a:t>To prepare the data for classification, we use TF-IDF vectorizer to give a ‘score’ to each word. This score determine how important each ingredients will be. </a:t>
            </a:r>
            <a:endParaRPr dirty="0"/>
          </a:p>
        </p:txBody>
      </p:sp>
      <p:pic>
        <p:nvPicPr>
          <p:cNvPr id="404" name="Google Shape;404;g752844ebc0_0_1"/>
          <p:cNvPicPr preferRelativeResize="0"/>
          <p:nvPr/>
        </p:nvPicPr>
        <p:blipFill rotWithShape="1">
          <a:blip r:embed="rId5">
            <a:alphaModFix/>
          </a:blip>
          <a:srcRect/>
          <a:stretch/>
        </p:blipFill>
        <p:spPr>
          <a:xfrm>
            <a:off x="3286059" y="3099434"/>
            <a:ext cx="4826684" cy="2943100"/>
          </a:xfrm>
          <a:prstGeom prst="rect">
            <a:avLst/>
          </a:prstGeom>
          <a:noFill/>
          <a:ln>
            <a:noFill/>
          </a:ln>
        </p:spPr>
      </p:pic>
      <p:sp>
        <p:nvSpPr>
          <p:cNvPr id="405" name="Google Shape;405;g752844ebc0_0_1"/>
          <p:cNvSpPr txBox="1"/>
          <p:nvPr/>
        </p:nvSpPr>
        <p:spPr>
          <a:xfrm>
            <a:off x="4059525" y="6180000"/>
            <a:ext cx="3000000" cy="30000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100" b="0" i="0" u="sng" strike="noStrike" kern="0" cap="none" spc="0" normalizeH="0" baseline="0" noProof="0">
                <a:ln>
                  <a:noFill/>
                </a:ln>
                <a:solidFill>
                  <a:srgbClr val="6B9F25"/>
                </a:solidFill>
                <a:effectLst/>
                <a:uLnTx/>
                <a:uFillTx/>
                <a:latin typeface="Arial"/>
                <a:ea typeface="Arial"/>
                <a:cs typeface="Arial"/>
                <a:sym typeface="Arial"/>
                <a:hlinkClick r:id="rId6"/>
              </a:rPr>
              <a:t>https://www.quora.com/What-is-a-tf-idf-vector</a:t>
            </a:r>
            <a:endParaRPr kumimoji="0"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406" name="Google Shape;406;g752844ebc0_0_1"/>
          <p:cNvSpPr/>
          <p:nvPr/>
        </p:nvSpPr>
        <p:spPr>
          <a:xfrm>
            <a:off x="9133726" y="118735"/>
            <a:ext cx="2746467" cy="384700"/>
          </a:xfrm>
          <a:prstGeom prst="wedgeRoundRectCallout">
            <a:avLst>
              <a:gd name="adj1" fmla="val -20833"/>
              <a:gd name="adj2" fmla="val 62500"/>
              <a:gd name="adj3" fmla="val 0"/>
            </a:avLst>
          </a:prstGeom>
          <a:noFill/>
          <a:ln w="44450" cap="flat"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srgbClr val="FFFFFF"/>
                </a:solidFill>
                <a:effectLst/>
                <a:uLnTx/>
                <a:uFillTx/>
                <a:latin typeface="Arial"/>
                <a:ea typeface="Arial"/>
                <a:cs typeface="Arial"/>
                <a:sym typeface="Arial"/>
              </a:rPr>
              <a:t>Vincentius Dennis Herell</a:t>
            </a:r>
            <a:endParaRPr kumimoji="0" sz="1800" b="0" i="0" u="none" strike="noStrike" kern="0" cap="none" spc="0" normalizeH="0" baseline="0" noProof="0">
              <a:ln>
                <a:noFill/>
              </a:ln>
              <a:solidFill>
                <a:srgbClr val="FFFFFF"/>
              </a:solidFill>
              <a:effectLst/>
              <a:uLnTx/>
              <a:uFillTx/>
              <a:latin typeface="Arial"/>
              <a:ea typeface="Arial"/>
              <a:cs typeface="Arial"/>
              <a:sym typeface="Arial"/>
            </a:endParaRPr>
          </a:p>
        </p:txBody>
      </p:sp>
      <p:pic>
        <p:nvPicPr>
          <p:cNvPr id="3" name="Audio 2">
            <a:hlinkClick r:id="" action="ppaction://media"/>
            <a:extLst>
              <a:ext uri="{FF2B5EF4-FFF2-40B4-BE49-F238E27FC236}">
                <a16:creationId xmlns:a16="http://schemas.microsoft.com/office/drawing/2014/main" id="{DE95789B-BBC8-4012-ABC7-E1C78C91F4F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274"/>
    </mc:Choice>
    <mc:Fallback xmlns="">
      <p:transition spd="slow" advTm="7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g843da5f8fd_0_0"/>
          <p:cNvSpPr txBox="1">
            <a:spLocks noGrp="1"/>
          </p:cNvSpPr>
          <p:nvPr>
            <p:ph type="title"/>
          </p:nvPr>
        </p:nvSpPr>
        <p:spPr>
          <a:xfrm>
            <a:off x="2902275" y="5382175"/>
            <a:ext cx="5314500" cy="10350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sz="3300"/>
              <a:t>Machine Learning Model</a:t>
            </a:r>
            <a:endParaRPr sz="3300"/>
          </a:p>
        </p:txBody>
      </p:sp>
      <p:sp>
        <p:nvSpPr>
          <p:cNvPr id="413" name="Google Shape;413;g843da5f8fd_0_0"/>
          <p:cNvSpPr txBox="1">
            <a:spLocks noGrp="1"/>
          </p:cNvSpPr>
          <p:nvPr>
            <p:ph type="body" idx="1"/>
          </p:nvPr>
        </p:nvSpPr>
        <p:spPr>
          <a:xfrm>
            <a:off x="1261872" y="1585125"/>
            <a:ext cx="8595300" cy="4351200"/>
          </a:xfrm>
          <a:prstGeom prst="rect">
            <a:avLst/>
          </a:prstGeom>
        </p:spPr>
        <p:txBody>
          <a:bodyPr spcFirstLastPara="1" wrap="square" lIns="91425" tIns="45700" rIns="91425" bIns="45700" anchor="t" anchorCtr="0">
            <a:noAutofit/>
          </a:bodyPr>
          <a:lstStyle/>
          <a:p>
            <a:pPr marL="0" lvl="0" indent="0" algn="l" rtl="0">
              <a:spcBef>
                <a:spcPts val="1400"/>
              </a:spcBef>
              <a:spcAft>
                <a:spcPts val="0"/>
              </a:spcAft>
              <a:buNone/>
            </a:pPr>
            <a:endParaRPr/>
          </a:p>
        </p:txBody>
      </p:sp>
      <p:pic>
        <p:nvPicPr>
          <p:cNvPr id="414" name="Google Shape;414;g843da5f8fd_0_0"/>
          <p:cNvPicPr preferRelativeResize="0"/>
          <p:nvPr/>
        </p:nvPicPr>
        <p:blipFill rotWithShape="1">
          <a:blip r:embed="rId5">
            <a:alphaModFix/>
          </a:blip>
          <a:srcRect l="15991" t="67519" r="53171" b="9867"/>
          <a:stretch/>
        </p:blipFill>
        <p:spPr>
          <a:xfrm>
            <a:off x="2761775" y="417750"/>
            <a:ext cx="5460650" cy="2251200"/>
          </a:xfrm>
          <a:prstGeom prst="rect">
            <a:avLst/>
          </a:prstGeom>
          <a:noFill/>
          <a:ln>
            <a:noFill/>
          </a:ln>
        </p:spPr>
      </p:pic>
      <p:pic>
        <p:nvPicPr>
          <p:cNvPr id="415" name="Google Shape;415;g843da5f8fd_0_0"/>
          <p:cNvPicPr preferRelativeResize="0"/>
          <p:nvPr/>
        </p:nvPicPr>
        <p:blipFill rotWithShape="1">
          <a:blip r:embed="rId6">
            <a:alphaModFix/>
          </a:blip>
          <a:srcRect l="58047" t="61742" r="17586" b="21328"/>
          <a:stretch/>
        </p:blipFill>
        <p:spPr>
          <a:xfrm>
            <a:off x="2756125" y="2959025"/>
            <a:ext cx="5460650" cy="2133074"/>
          </a:xfrm>
          <a:prstGeom prst="rect">
            <a:avLst/>
          </a:prstGeom>
          <a:noFill/>
          <a:ln>
            <a:noFill/>
          </a:ln>
        </p:spPr>
      </p:pic>
      <p:pic>
        <p:nvPicPr>
          <p:cNvPr id="4" name="Audio 3">
            <a:hlinkClick r:id="" action="ppaction://media"/>
            <a:extLst>
              <a:ext uri="{FF2B5EF4-FFF2-40B4-BE49-F238E27FC236}">
                <a16:creationId xmlns:a16="http://schemas.microsoft.com/office/drawing/2014/main" id="{E1827CED-C713-424E-A590-1630C1885A4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734"/>
    </mc:Choice>
    <mc:Fallback xmlns="">
      <p:transition spd="slow" advTm="197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35"/>
          <p:cNvSpPr/>
          <p:nvPr/>
        </p:nvSpPr>
        <p:spPr>
          <a:xfrm>
            <a:off x="11277600" y="0"/>
            <a:ext cx="914400" cy="6858000"/>
          </a:xfrm>
          <a:prstGeom prst="rect">
            <a:avLst/>
          </a:prstGeom>
          <a:solidFill>
            <a:srgbClr val="46464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421" name="Google Shape;421;p35"/>
          <p:cNvSpPr/>
          <p:nvPr/>
        </p:nvSpPr>
        <p:spPr>
          <a:xfrm>
            <a:off x="0" y="1745838"/>
            <a:ext cx="11292840" cy="5112162"/>
          </a:xfrm>
          <a:prstGeom prst="rect">
            <a:avLst/>
          </a:prstGeom>
          <a:solidFill>
            <a:srgbClr val="398F9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422" name="Google Shape;422;p35"/>
          <p:cNvSpPr/>
          <p:nvPr/>
        </p:nvSpPr>
        <p:spPr>
          <a:xfrm>
            <a:off x="0" y="0"/>
            <a:ext cx="11292841" cy="2021492"/>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423" name="Google Shape;423;p35"/>
          <p:cNvSpPr txBox="1">
            <a:spLocks noGrp="1"/>
          </p:cNvSpPr>
          <p:nvPr>
            <p:ph type="title"/>
          </p:nvPr>
        </p:nvSpPr>
        <p:spPr>
          <a:xfrm>
            <a:off x="1261872" y="873302"/>
            <a:ext cx="9692640" cy="818019"/>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SzPts val="4400"/>
              <a:buNone/>
            </a:pPr>
            <a:r>
              <a:rPr lang="en-US" b="1">
                <a:solidFill>
                  <a:schemeClr val="dk1"/>
                </a:solidFill>
              </a:rPr>
              <a:t>Classification Models</a:t>
            </a:r>
            <a:endParaRPr b="1">
              <a:solidFill>
                <a:schemeClr val="dk1"/>
              </a:solidFill>
            </a:endParaRPr>
          </a:p>
        </p:txBody>
      </p:sp>
      <p:sp>
        <p:nvSpPr>
          <p:cNvPr id="424" name="Google Shape;424;p35"/>
          <p:cNvSpPr txBox="1">
            <a:spLocks noGrp="1"/>
          </p:cNvSpPr>
          <p:nvPr>
            <p:ph type="body" idx="1"/>
          </p:nvPr>
        </p:nvSpPr>
        <p:spPr>
          <a:xfrm>
            <a:off x="1261872" y="2564623"/>
            <a:ext cx="8313452" cy="3251592"/>
          </a:xfrm>
          <a:prstGeom prst="rect">
            <a:avLst/>
          </a:prstGeom>
          <a:noFill/>
          <a:ln>
            <a:noFill/>
          </a:ln>
        </p:spPr>
        <p:txBody>
          <a:bodyPr spcFirstLastPara="1" wrap="square" lIns="91425" tIns="45700" rIns="91425" bIns="45700" anchor="t" anchorCtr="0">
            <a:normAutofit/>
          </a:bodyPr>
          <a:lstStyle/>
          <a:p>
            <a:pPr marL="457200" lvl="0" indent="-400050" algn="l" rtl="0">
              <a:lnSpc>
                <a:spcPct val="95000"/>
              </a:lnSpc>
              <a:spcBef>
                <a:spcPts val="0"/>
              </a:spcBef>
              <a:spcAft>
                <a:spcPts val="0"/>
              </a:spcAft>
              <a:buClr>
                <a:schemeClr val="dk1"/>
              </a:buClr>
              <a:buSzPts val="2700"/>
              <a:buChar char="-"/>
            </a:pPr>
            <a:r>
              <a:rPr lang="en-US" sz="3200" b="1" dirty="0">
                <a:solidFill>
                  <a:schemeClr val="dk1"/>
                </a:solidFill>
              </a:rPr>
              <a:t>Decision Tree Classifier</a:t>
            </a:r>
            <a:endParaRPr sz="3200" b="1" dirty="0">
              <a:solidFill>
                <a:schemeClr val="dk1"/>
              </a:solidFill>
            </a:endParaRPr>
          </a:p>
          <a:p>
            <a:pPr marL="457200" lvl="0" indent="-400050" algn="l" rtl="0">
              <a:lnSpc>
                <a:spcPct val="95000"/>
              </a:lnSpc>
              <a:spcBef>
                <a:spcPts val="0"/>
              </a:spcBef>
              <a:spcAft>
                <a:spcPts val="0"/>
              </a:spcAft>
              <a:buClr>
                <a:schemeClr val="dk1"/>
              </a:buClr>
              <a:buSzPts val="2700"/>
              <a:buChar char="-"/>
            </a:pPr>
            <a:r>
              <a:rPr lang="en-US" sz="3200" b="1" dirty="0">
                <a:solidFill>
                  <a:schemeClr val="dk1"/>
                </a:solidFill>
              </a:rPr>
              <a:t>Random Forest</a:t>
            </a:r>
            <a:endParaRPr sz="3200" b="1" dirty="0">
              <a:solidFill>
                <a:schemeClr val="dk1"/>
              </a:solidFill>
            </a:endParaRPr>
          </a:p>
          <a:p>
            <a:pPr marL="457200" lvl="0" indent="-400050" algn="l" rtl="0">
              <a:lnSpc>
                <a:spcPct val="95000"/>
              </a:lnSpc>
              <a:spcBef>
                <a:spcPts val="0"/>
              </a:spcBef>
              <a:spcAft>
                <a:spcPts val="0"/>
              </a:spcAft>
              <a:buClr>
                <a:schemeClr val="dk1"/>
              </a:buClr>
              <a:buSzPts val="2700"/>
              <a:buChar char="-"/>
            </a:pPr>
            <a:r>
              <a:rPr lang="en-US" sz="3200" b="1" dirty="0">
                <a:solidFill>
                  <a:schemeClr val="dk1"/>
                </a:solidFill>
              </a:rPr>
              <a:t>Linear SVC</a:t>
            </a:r>
            <a:endParaRPr sz="3200" b="1" dirty="0">
              <a:solidFill>
                <a:schemeClr val="dk1"/>
              </a:solidFill>
            </a:endParaRPr>
          </a:p>
          <a:p>
            <a:pPr marL="457200" lvl="0" indent="-400050" algn="l" rtl="0">
              <a:lnSpc>
                <a:spcPct val="95000"/>
              </a:lnSpc>
              <a:spcBef>
                <a:spcPts val="0"/>
              </a:spcBef>
              <a:spcAft>
                <a:spcPts val="0"/>
              </a:spcAft>
              <a:buClr>
                <a:schemeClr val="dk1"/>
              </a:buClr>
              <a:buSzPts val="2700"/>
              <a:buChar char="-"/>
            </a:pPr>
            <a:r>
              <a:rPr lang="en-US" sz="3200" b="1" dirty="0">
                <a:solidFill>
                  <a:schemeClr val="dk1"/>
                </a:solidFill>
              </a:rPr>
              <a:t>Logistic Regression</a:t>
            </a:r>
            <a:endParaRPr sz="3200" b="1" dirty="0">
              <a:solidFill>
                <a:schemeClr val="dk1"/>
              </a:solidFill>
            </a:endParaRPr>
          </a:p>
          <a:p>
            <a:pPr marL="457200" lvl="0" indent="-400050" algn="l" rtl="0">
              <a:lnSpc>
                <a:spcPct val="95000"/>
              </a:lnSpc>
              <a:spcBef>
                <a:spcPts val="0"/>
              </a:spcBef>
              <a:spcAft>
                <a:spcPts val="0"/>
              </a:spcAft>
              <a:buClr>
                <a:schemeClr val="dk1"/>
              </a:buClr>
              <a:buSzPts val="2700"/>
              <a:buChar char="-"/>
            </a:pPr>
            <a:r>
              <a:rPr lang="en-US" sz="3200" b="1" dirty="0">
                <a:solidFill>
                  <a:schemeClr val="dk1"/>
                </a:solidFill>
              </a:rPr>
              <a:t>Multinomial Naive Bayes</a:t>
            </a:r>
            <a:endParaRPr sz="3200" b="1" dirty="0">
              <a:solidFill>
                <a:schemeClr val="dk1"/>
              </a:solidFill>
            </a:endParaRPr>
          </a:p>
          <a:p>
            <a:pPr marL="457200" lvl="0" indent="-400050" algn="l" rtl="0">
              <a:lnSpc>
                <a:spcPct val="95000"/>
              </a:lnSpc>
              <a:spcBef>
                <a:spcPts val="0"/>
              </a:spcBef>
              <a:spcAft>
                <a:spcPts val="0"/>
              </a:spcAft>
              <a:buClr>
                <a:schemeClr val="dk1"/>
              </a:buClr>
              <a:buSzPts val="2700"/>
              <a:buChar char="-"/>
            </a:pPr>
            <a:r>
              <a:rPr lang="en-US" sz="3200" b="1" dirty="0">
                <a:solidFill>
                  <a:schemeClr val="dk1"/>
                </a:solidFill>
              </a:rPr>
              <a:t>Voting Classifier</a:t>
            </a:r>
            <a:endParaRPr sz="3200" b="1" dirty="0">
              <a:solidFill>
                <a:schemeClr val="dk1"/>
              </a:solidFill>
            </a:endParaRPr>
          </a:p>
        </p:txBody>
      </p:sp>
      <p:sp>
        <p:nvSpPr>
          <p:cNvPr id="425" name="Google Shape;425;p35"/>
          <p:cNvSpPr/>
          <p:nvPr/>
        </p:nvSpPr>
        <p:spPr>
          <a:xfrm>
            <a:off x="9133726" y="118735"/>
            <a:ext cx="2746467" cy="384700"/>
          </a:xfrm>
          <a:prstGeom prst="wedgeRoundRectCallout">
            <a:avLst>
              <a:gd name="adj1" fmla="val -20833"/>
              <a:gd name="adj2" fmla="val 62500"/>
              <a:gd name="adj3" fmla="val 0"/>
            </a:avLst>
          </a:prstGeom>
          <a:noFill/>
          <a:ln w="44450" cap="flat"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srgbClr val="FFFFFF"/>
                </a:solidFill>
                <a:effectLst/>
                <a:uLnTx/>
                <a:uFillTx/>
                <a:latin typeface="Arial"/>
                <a:ea typeface="Arial"/>
                <a:cs typeface="Arial"/>
                <a:sym typeface="Arial"/>
              </a:rPr>
              <a:t>Vincentius Dennis Herell</a:t>
            </a:r>
            <a:endParaRPr kumimoji="0" sz="1800" b="0" i="0" u="none" strike="noStrike" kern="0" cap="none" spc="0" normalizeH="0" baseline="0" noProof="0">
              <a:ln>
                <a:noFill/>
              </a:ln>
              <a:solidFill>
                <a:srgbClr val="FFFFFF"/>
              </a:solidFill>
              <a:effectLst/>
              <a:uLnTx/>
              <a:uFillTx/>
              <a:latin typeface="Arial"/>
              <a:ea typeface="Arial"/>
              <a:cs typeface="Arial"/>
              <a:sym typeface="Arial"/>
            </a:endParaRPr>
          </a:p>
        </p:txBody>
      </p:sp>
      <p:pic>
        <p:nvPicPr>
          <p:cNvPr id="8" name="Audio 7">
            <a:hlinkClick r:id="" action="ppaction://media"/>
            <a:extLst>
              <a:ext uri="{FF2B5EF4-FFF2-40B4-BE49-F238E27FC236}">
                <a16:creationId xmlns:a16="http://schemas.microsoft.com/office/drawing/2014/main" id="{1269DEAA-EAC5-4256-99F9-2FC246E5BB4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63"/>
    </mc:Choice>
    <mc:Fallback xmlns="">
      <p:transition spd="slow" advTm="3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FFB95-D701-48A5-8976-4AECCD76B209}"/>
              </a:ext>
            </a:extLst>
          </p:cNvPr>
          <p:cNvSpPr>
            <a:spLocks noGrp="1"/>
          </p:cNvSpPr>
          <p:nvPr>
            <p:ph type="title"/>
          </p:nvPr>
        </p:nvSpPr>
        <p:spPr/>
        <p:txBody>
          <a:bodyPr/>
          <a:lstStyle/>
          <a:p>
            <a:r>
              <a:rPr lang="en-US" dirty="0"/>
              <a:t>Decision Tree Classifier</a:t>
            </a:r>
          </a:p>
        </p:txBody>
      </p:sp>
      <p:sp>
        <p:nvSpPr>
          <p:cNvPr id="3" name="Text Placeholder 2">
            <a:extLst>
              <a:ext uri="{FF2B5EF4-FFF2-40B4-BE49-F238E27FC236}">
                <a16:creationId xmlns:a16="http://schemas.microsoft.com/office/drawing/2014/main" id="{8F7C8659-89A7-4658-B13D-2A20FD4A7643}"/>
              </a:ext>
            </a:extLst>
          </p:cNvPr>
          <p:cNvSpPr>
            <a:spLocks noGrp="1"/>
          </p:cNvSpPr>
          <p:nvPr>
            <p:ph type="body" idx="1"/>
          </p:nvPr>
        </p:nvSpPr>
        <p:spPr/>
        <p:txBody>
          <a:bodyPr/>
          <a:lstStyle/>
          <a:p>
            <a:endParaRPr lang="en-US"/>
          </a:p>
        </p:txBody>
      </p:sp>
      <p:pic>
        <p:nvPicPr>
          <p:cNvPr id="1026" name="Picture 2" descr="Decision Tree Classification in Python - DataCamp">
            <a:extLst>
              <a:ext uri="{FF2B5EF4-FFF2-40B4-BE49-F238E27FC236}">
                <a16:creationId xmlns:a16="http://schemas.microsoft.com/office/drawing/2014/main" id="{768F0D9F-BEC6-4EE9-B446-97E7CECA91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05262" y="2114013"/>
            <a:ext cx="6795587" cy="378090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8EFB00E7-F3EA-4A71-A90E-A3006A3082E2}"/>
              </a:ext>
            </a:extLst>
          </p:cNvPr>
          <p:cNvSpPr/>
          <p:nvPr/>
        </p:nvSpPr>
        <p:spPr>
          <a:xfrm>
            <a:off x="2464219" y="6061135"/>
            <a:ext cx="6096000" cy="523220"/>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hlinkClick r:id="rId6"/>
              </a:rPr>
              <a:t>https://www.datacamp.com/community/tutorials/decision-tree-classification-python</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pic>
        <p:nvPicPr>
          <p:cNvPr id="7" name="Audio 6">
            <a:hlinkClick r:id="" action="ppaction://media"/>
            <a:extLst>
              <a:ext uri="{FF2B5EF4-FFF2-40B4-BE49-F238E27FC236}">
                <a16:creationId xmlns:a16="http://schemas.microsoft.com/office/drawing/2014/main" id="{38E1EE8C-C50A-45BF-AD41-AE590015B23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25065732"/>
      </p:ext>
    </p:extLst>
  </p:cSld>
  <p:clrMapOvr>
    <a:masterClrMapping/>
  </p:clrMapOvr>
  <mc:AlternateContent xmlns:mc="http://schemas.openxmlformats.org/markup-compatibility/2006" xmlns:p14="http://schemas.microsoft.com/office/powerpoint/2010/main">
    <mc:Choice Requires="p14">
      <p:transition spd="slow" p14:dur="2000" advTm="3239"/>
    </mc:Choice>
    <mc:Fallback xmlns="">
      <p:transition spd="slow" advTm="32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1A454-2FC7-4E20-90EB-06D68610ED0E}"/>
              </a:ext>
            </a:extLst>
          </p:cNvPr>
          <p:cNvSpPr>
            <a:spLocks noGrp="1"/>
          </p:cNvSpPr>
          <p:nvPr>
            <p:ph type="title"/>
          </p:nvPr>
        </p:nvSpPr>
        <p:spPr/>
        <p:txBody>
          <a:bodyPr/>
          <a:lstStyle/>
          <a:p>
            <a:r>
              <a:rPr lang="en-US" dirty="0"/>
              <a:t>Random Forest Classifier</a:t>
            </a:r>
          </a:p>
        </p:txBody>
      </p:sp>
      <p:sp>
        <p:nvSpPr>
          <p:cNvPr id="3" name="Text Placeholder 2">
            <a:extLst>
              <a:ext uri="{FF2B5EF4-FFF2-40B4-BE49-F238E27FC236}">
                <a16:creationId xmlns:a16="http://schemas.microsoft.com/office/drawing/2014/main" id="{643F0969-0628-4599-8807-193CFAE9134F}"/>
              </a:ext>
            </a:extLst>
          </p:cNvPr>
          <p:cNvSpPr>
            <a:spLocks noGrp="1"/>
          </p:cNvSpPr>
          <p:nvPr>
            <p:ph type="body" idx="1"/>
          </p:nvPr>
        </p:nvSpPr>
        <p:spPr/>
        <p:txBody>
          <a:bodyPr/>
          <a:lstStyle/>
          <a:p>
            <a:endParaRPr lang="en-US" dirty="0"/>
          </a:p>
        </p:txBody>
      </p:sp>
      <p:pic>
        <p:nvPicPr>
          <p:cNvPr id="2050" name="Picture 2" descr="Random Forest Simple Explanation - Will Koehrsen - Medium">
            <a:extLst>
              <a:ext uri="{FF2B5EF4-FFF2-40B4-BE49-F238E27FC236}">
                <a16:creationId xmlns:a16="http://schemas.microsoft.com/office/drawing/2014/main" id="{99141AAB-E110-4B79-8284-C6BF3341699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34768" y="1951037"/>
            <a:ext cx="5638800" cy="42291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BA03530-E04F-4E32-A91A-F36FFC904DCF}"/>
              </a:ext>
            </a:extLst>
          </p:cNvPr>
          <p:cNvSpPr/>
          <p:nvPr/>
        </p:nvSpPr>
        <p:spPr>
          <a:xfrm>
            <a:off x="2106168" y="6334780"/>
            <a:ext cx="6096000" cy="523220"/>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hlinkClick r:id="rId6"/>
              </a:rPr>
              <a:t>https://medium.com/@williamkoehrsen/random-forest-simple-explanation-377895a60d2d</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pic>
        <p:nvPicPr>
          <p:cNvPr id="6" name="Audio 5">
            <a:hlinkClick r:id="" action="ppaction://media"/>
            <a:extLst>
              <a:ext uri="{FF2B5EF4-FFF2-40B4-BE49-F238E27FC236}">
                <a16:creationId xmlns:a16="http://schemas.microsoft.com/office/drawing/2014/main" id="{0D3D2B5A-AF54-4083-BFB5-FEAC18A8DE9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106274"/>
            <a:ext cx="609600" cy="609600"/>
          </a:xfrm>
          <a:prstGeom prst="rect">
            <a:avLst/>
          </a:prstGeom>
        </p:spPr>
      </p:pic>
    </p:spTree>
    <p:extLst>
      <p:ext uri="{BB962C8B-B14F-4D97-AF65-F5344CB8AC3E}">
        <p14:creationId xmlns:p14="http://schemas.microsoft.com/office/powerpoint/2010/main" val="47090710"/>
      </p:ext>
    </p:extLst>
  </p:cSld>
  <p:clrMapOvr>
    <a:masterClrMapping/>
  </p:clrMapOvr>
  <mc:AlternateContent xmlns:mc="http://schemas.openxmlformats.org/markup-compatibility/2006" xmlns:p14="http://schemas.microsoft.com/office/powerpoint/2010/main">
    <mc:Choice Requires="p14">
      <p:transition spd="slow" p14:dur="2000" advTm="7045"/>
    </mc:Choice>
    <mc:Fallback xmlns="">
      <p:transition spd="slow" advTm="7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C9CB5-8655-410C-898F-5CAA3D031EF9}"/>
              </a:ext>
            </a:extLst>
          </p:cNvPr>
          <p:cNvSpPr>
            <a:spLocks noGrp="1"/>
          </p:cNvSpPr>
          <p:nvPr>
            <p:ph type="title"/>
          </p:nvPr>
        </p:nvSpPr>
        <p:spPr/>
        <p:txBody>
          <a:bodyPr/>
          <a:lstStyle/>
          <a:p>
            <a:r>
              <a:rPr lang="en-US" dirty="0"/>
              <a:t>Linear SVC</a:t>
            </a:r>
          </a:p>
        </p:txBody>
      </p:sp>
      <p:sp>
        <p:nvSpPr>
          <p:cNvPr id="5" name="Text Placeholder 2">
            <a:extLst>
              <a:ext uri="{FF2B5EF4-FFF2-40B4-BE49-F238E27FC236}">
                <a16:creationId xmlns:a16="http://schemas.microsoft.com/office/drawing/2014/main" id="{865EBA15-5683-4C4D-A827-88A29AE54050}"/>
              </a:ext>
            </a:extLst>
          </p:cNvPr>
          <p:cNvSpPr>
            <a:spLocks noGrp="1"/>
          </p:cNvSpPr>
          <p:nvPr>
            <p:ph type="body" idx="1"/>
          </p:nvPr>
        </p:nvSpPr>
        <p:spPr>
          <a:xfrm>
            <a:off x="1261872" y="1828800"/>
            <a:ext cx="8595360" cy="4351337"/>
          </a:xfrm>
        </p:spPr>
        <p:txBody>
          <a:bodyPr/>
          <a:lstStyle/>
          <a:p>
            <a:endParaRPr lang="en-US" dirty="0"/>
          </a:p>
        </p:txBody>
      </p:sp>
      <p:pic>
        <p:nvPicPr>
          <p:cNvPr id="6" name="Picture 2" descr="Tutorial) Support Vector Machines (SVM) in Scikit-learn - DataCamp">
            <a:extLst>
              <a:ext uri="{FF2B5EF4-FFF2-40B4-BE49-F238E27FC236}">
                <a16:creationId xmlns:a16="http://schemas.microsoft.com/office/drawing/2014/main" id="{0EBDA1E3-3301-48FB-B68E-7E9B7884A9D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36045" y="2622466"/>
            <a:ext cx="6614548" cy="276400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ABC8265-FBFB-4B25-B25F-F2A881D6DF32}"/>
              </a:ext>
            </a:extLst>
          </p:cNvPr>
          <p:cNvSpPr/>
          <p:nvPr/>
        </p:nvSpPr>
        <p:spPr>
          <a:xfrm>
            <a:off x="1895319" y="5656916"/>
            <a:ext cx="6096000" cy="523220"/>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hlinkClick r:id="rId6"/>
              </a:rPr>
              <a:t>https://www.datacamp.com/community/tutorials/svm-classification-scikit-learn-python</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pic>
        <p:nvPicPr>
          <p:cNvPr id="9" name="Audio 8">
            <a:hlinkClick r:id="" action="ppaction://media"/>
            <a:extLst>
              <a:ext uri="{FF2B5EF4-FFF2-40B4-BE49-F238E27FC236}">
                <a16:creationId xmlns:a16="http://schemas.microsoft.com/office/drawing/2014/main" id="{859D60DC-E4D8-43AB-8FF8-9E0194CCFAE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67187115"/>
      </p:ext>
    </p:extLst>
  </p:cSld>
  <p:clrMapOvr>
    <a:masterClrMapping/>
  </p:clrMapOvr>
  <mc:AlternateContent xmlns:mc="http://schemas.openxmlformats.org/markup-compatibility/2006" xmlns:p14="http://schemas.microsoft.com/office/powerpoint/2010/main">
    <mc:Choice Requires="p14">
      <p:transition spd="slow" p14:dur="2000" advTm="14283"/>
    </mc:Choice>
    <mc:Fallback xmlns="">
      <p:transition spd="slow" advTm="142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AC474-9FEE-4538-BD15-9321BCDA0323}"/>
              </a:ext>
            </a:extLst>
          </p:cNvPr>
          <p:cNvSpPr>
            <a:spLocks noGrp="1"/>
          </p:cNvSpPr>
          <p:nvPr>
            <p:ph type="title"/>
          </p:nvPr>
        </p:nvSpPr>
        <p:spPr/>
        <p:txBody>
          <a:bodyPr/>
          <a:lstStyle/>
          <a:p>
            <a:r>
              <a:rPr lang="en-US" dirty="0"/>
              <a:t>Logistic Regression</a:t>
            </a:r>
          </a:p>
        </p:txBody>
      </p:sp>
      <p:sp>
        <p:nvSpPr>
          <p:cNvPr id="3" name="Text Placeholder 2">
            <a:extLst>
              <a:ext uri="{FF2B5EF4-FFF2-40B4-BE49-F238E27FC236}">
                <a16:creationId xmlns:a16="http://schemas.microsoft.com/office/drawing/2014/main" id="{C95E62D7-2767-42DC-8BB4-5A196D907EFB}"/>
              </a:ext>
            </a:extLst>
          </p:cNvPr>
          <p:cNvSpPr>
            <a:spLocks noGrp="1"/>
          </p:cNvSpPr>
          <p:nvPr>
            <p:ph type="body" idx="1"/>
          </p:nvPr>
        </p:nvSpPr>
        <p:spPr>
          <a:xfrm>
            <a:off x="0" y="2140903"/>
            <a:ext cx="8595360" cy="4351337"/>
          </a:xfrm>
        </p:spPr>
        <p:txBody>
          <a:bodyPr/>
          <a:lstStyle/>
          <a:p>
            <a:endParaRPr lang="en-US" dirty="0"/>
          </a:p>
        </p:txBody>
      </p:sp>
      <p:pic>
        <p:nvPicPr>
          <p:cNvPr id="4098" name="Picture 2" descr="Tutorial) Understanding Logistic REGRESSION in PYTHON - DataCamp">
            <a:extLst>
              <a:ext uri="{FF2B5EF4-FFF2-40B4-BE49-F238E27FC236}">
                <a16:creationId xmlns:a16="http://schemas.microsoft.com/office/drawing/2014/main" id="{E697EC6C-810D-43AA-8A1A-2F91501BB6D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41737" y="2140903"/>
            <a:ext cx="6905625" cy="311467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A2B6D86-794F-4F02-B33A-308E13086486}"/>
              </a:ext>
            </a:extLst>
          </p:cNvPr>
          <p:cNvSpPr/>
          <p:nvPr/>
        </p:nvSpPr>
        <p:spPr>
          <a:xfrm>
            <a:off x="2085474" y="5443549"/>
            <a:ext cx="6096000" cy="523220"/>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hlinkClick r:id="rId6"/>
              </a:rPr>
              <a:t>https://www.datacamp.com/community/tutorials/understanding-logistic-regression-python</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pic>
        <p:nvPicPr>
          <p:cNvPr id="6" name="Audio 5">
            <a:hlinkClick r:id="" action="ppaction://media"/>
            <a:extLst>
              <a:ext uri="{FF2B5EF4-FFF2-40B4-BE49-F238E27FC236}">
                <a16:creationId xmlns:a16="http://schemas.microsoft.com/office/drawing/2014/main" id="{C3AACB5C-640B-4C82-B4A1-96EABB25324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75829814"/>
      </p:ext>
    </p:extLst>
  </p:cSld>
  <p:clrMapOvr>
    <a:masterClrMapping/>
  </p:clrMapOvr>
  <mc:AlternateContent xmlns:mc="http://schemas.openxmlformats.org/markup-compatibility/2006" xmlns:p14="http://schemas.microsoft.com/office/powerpoint/2010/main">
    <mc:Choice Requires="p14">
      <p:transition spd="slow" p14:dur="2000" advTm="13495"/>
    </mc:Choice>
    <mc:Fallback xmlns="">
      <p:transition spd="slow" advTm="13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53438-91DB-433C-9619-86FDE3EEE610}"/>
              </a:ext>
            </a:extLst>
          </p:cNvPr>
          <p:cNvSpPr>
            <a:spLocks noGrp="1"/>
          </p:cNvSpPr>
          <p:nvPr>
            <p:ph type="title"/>
          </p:nvPr>
        </p:nvSpPr>
        <p:spPr/>
        <p:txBody>
          <a:bodyPr/>
          <a:lstStyle/>
          <a:p>
            <a:r>
              <a:rPr lang="en-US" dirty="0"/>
              <a:t>Multinomial Naïve Bayes</a:t>
            </a:r>
          </a:p>
        </p:txBody>
      </p:sp>
      <p:sp>
        <p:nvSpPr>
          <p:cNvPr id="3" name="Text Placeholder 2">
            <a:extLst>
              <a:ext uri="{FF2B5EF4-FFF2-40B4-BE49-F238E27FC236}">
                <a16:creationId xmlns:a16="http://schemas.microsoft.com/office/drawing/2014/main" id="{70641264-669C-4C05-95E1-925C79AD5C50}"/>
              </a:ext>
            </a:extLst>
          </p:cNvPr>
          <p:cNvSpPr>
            <a:spLocks noGrp="1"/>
          </p:cNvSpPr>
          <p:nvPr>
            <p:ph type="body" idx="1"/>
          </p:nvPr>
        </p:nvSpPr>
        <p:spPr>
          <a:xfrm>
            <a:off x="-9336378" y="1171073"/>
            <a:ext cx="19690915" cy="9216633"/>
          </a:xfrm>
        </p:spPr>
        <p:txBody>
          <a:bodyPr/>
          <a:lstStyle/>
          <a:p>
            <a:endParaRPr lang="en-US" dirty="0"/>
          </a:p>
        </p:txBody>
      </p:sp>
      <p:pic>
        <p:nvPicPr>
          <p:cNvPr id="5122" name="Picture 2" descr="Learn Naive Bayes Algorithm | Naive Bayes Classifier Examples">
            <a:extLst>
              <a:ext uri="{FF2B5EF4-FFF2-40B4-BE49-F238E27FC236}">
                <a16:creationId xmlns:a16="http://schemas.microsoft.com/office/drawing/2014/main" id="{2B70944A-8076-4A12-A7D7-83996BF401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75873" y="1952123"/>
            <a:ext cx="6546182" cy="375314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18212B47-2E85-4C62-A837-2B3DAD3E604B}"/>
              </a:ext>
            </a:extLst>
          </p:cNvPr>
          <p:cNvSpPr/>
          <p:nvPr/>
        </p:nvSpPr>
        <p:spPr>
          <a:xfrm>
            <a:off x="1837463" y="5885625"/>
            <a:ext cx="5737468" cy="30777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hlinkClick r:id="rId6"/>
              </a:rPr>
              <a:t>https://www.analyticsvidhya.com/blog/2017/09/naive-bayes-explained/</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pic>
        <p:nvPicPr>
          <p:cNvPr id="8" name="Audio 7">
            <a:hlinkClick r:id="" action="ppaction://media"/>
            <a:extLst>
              <a:ext uri="{FF2B5EF4-FFF2-40B4-BE49-F238E27FC236}">
                <a16:creationId xmlns:a16="http://schemas.microsoft.com/office/drawing/2014/main" id="{F4AA1C77-88EF-42FA-90FE-3EEEC49881E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41703481"/>
      </p:ext>
    </p:extLst>
  </p:cSld>
  <p:clrMapOvr>
    <a:masterClrMapping/>
  </p:clrMapOvr>
  <mc:AlternateContent xmlns:mc="http://schemas.openxmlformats.org/markup-compatibility/2006" xmlns:p14="http://schemas.microsoft.com/office/powerpoint/2010/main">
    <mc:Choice Requires="p14">
      <p:transition spd="slow" p14:dur="2000" advTm="7772"/>
    </mc:Choice>
    <mc:Fallback xmlns="">
      <p:transition spd="slow" advTm="77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D22B5-3AF1-4CA8-826F-37A889C3B7EE}"/>
              </a:ext>
            </a:extLst>
          </p:cNvPr>
          <p:cNvSpPr>
            <a:spLocks noGrp="1"/>
          </p:cNvSpPr>
          <p:nvPr>
            <p:ph type="title"/>
          </p:nvPr>
        </p:nvSpPr>
        <p:spPr/>
        <p:txBody>
          <a:bodyPr/>
          <a:lstStyle/>
          <a:p>
            <a:r>
              <a:rPr lang="en-US" dirty="0"/>
              <a:t>Voting Classifier</a:t>
            </a:r>
          </a:p>
        </p:txBody>
      </p:sp>
      <p:sp>
        <p:nvSpPr>
          <p:cNvPr id="3" name="Text Placeholder 2">
            <a:extLst>
              <a:ext uri="{FF2B5EF4-FFF2-40B4-BE49-F238E27FC236}">
                <a16:creationId xmlns:a16="http://schemas.microsoft.com/office/drawing/2014/main" id="{0AA8EA14-78D2-46FA-8A95-258E7987FD8F}"/>
              </a:ext>
            </a:extLst>
          </p:cNvPr>
          <p:cNvSpPr>
            <a:spLocks noGrp="1"/>
          </p:cNvSpPr>
          <p:nvPr>
            <p:ph type="body" idx="1"/>
          </p:nvPr>
        </p:nvSpPr>
        <p:spPr>
          <a:xfrm>
            <a:off x="-9772761" y="1444175"/>
            <a:ext cx="17720069" cy="6657407"/>
          </a:xfrm>
        </p:spPr>
        <p:txBody>
          <a:bodyPr/>
          <a:lstStyle/>
          <a:p>
            <a:endParaRPr lang="en-US" dirty="0"/>
          </a:p>
        </p:txBody>
      </p:sp>
      <p:pic>
        <p:nvPicPr>
          <p:cNvPr id="6146" name="Picture 2" descr="Voting Classifier - SANCHITA MANGALE - Medium">
            <a:extLst>
              <a:ext uri="{FF2B5EF4-FFF2-40B4-BE49-F238E27FC236}">
                <a16:creationId xmlns:a16="http://schemas.microsoft.com/office/drawing/2014/main" id="{FEA6EE5C-7506-470A-9C0D-C523F2B8B9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52279" y="1980082"/>
            <a:ext cx="4732421" cy="412368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1EE33E5-4906-4919-8141-E482D1EC41D3}"/>
              </a:ext>
            </a:extLst>
          </p:cNvPr>
          <p:cNvSpPr/>
          <p:nvPr/>
        </p:nvSpPr>
        <p:spPr>
          <a:xfrm>
            <a:off x="1881224" y="6338351"/>
            <a:ext cx="6066084" cy="30777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Arial"/>
                <a:cs typeface="Arial"/>
                <a:sym typeface="Arial"/>
                <a:hlinkClick r:id="rId6"/>
              </a:rPr>
              <a:t>https://medium.com/@sanchitamangale12/voting-classifier-1be10db6d7a5</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pic>
        <p:nvPicPr>
          <p:cNvPr id="7" name="Audio 6">
            <a:hlinkClick r:id="" action="ppaction://media"/>
            <a:extLst>
              <a:ext uri="{FF2B5EF4-FFF2-40B4-BE49-F238E27FC236}">
                <a16:creationId xmlns:a16="http://schemas.microsoft.com/office/drawing/2014/main" id="{A4BF1F1F-74A3-4A55-AF18-393C4BCDBDB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58734741"/>
      </p:ext>
    </p:extLst>
  </p:cSld>
  <p:clrMapOvr>
    <a:masterClrMapping/>
  </p:clrMapOvr>
  <mc:AlternateContent xmlns:mc="http://schemas.openxmlformats.org/markup-compatibility/2006" xmlns:p14="http://schemas.microsoft.com/office/powerpoint/2010/main">
    <mc:Choice Requires="p14">
      <p:transition spd="slow" p14:dur="2000" advTm="5057"/>
    </mc:Choice>
    <mc:Fallback xmlns="">
      <p:transition spd="slow" advTm="5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7"/>
          <p:cNvSpPr/>
          <p:nvPr/>
        </p:nvSpPr>
        <p:spPr>
          <a:xfrm>
            <a:off x="11277600" y="0"/>
            <a:ext cx="914400" cy="6858000"/>
          </a:xfrm>
          <a:prstGeom prst="rect">
            <a:avLst/>
          </a:prstGeom>
          <a:solidFill>
            <a:srgbClr val="4646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7"/>
          <p:cNvSpPr/>
          <p:nvPr/>
        </p:nvSpPr>
        <p:spPr>
          <a:xfrm>
            <a:off x="0" y="1745838"/>
            <a:ext cx="11292840" cy="5112162"/>
          </a:xfrm>
          <a:prstGeom prst="rect">
            <a:avLst/>
          </a:prstGeom>
          <a:solidFill>
            <a:srgbClr val="4A9B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7"/>
          <p:cNvSpPr/>
          <p:nvPr/>
        </p:nvSpPr>
        <p:spPr>
          <a:xfrm>
            <a:off x="0" y="0"/>
            <a:ext cx="11292841" cy="2021492"/>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7"/>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p>
            <a:pPr>
              <a:buClr>
                <a:schemeClr val="lt1"/>
              </a:buClr>
              <a:buSzPts val="4400"/>
            </a:pPr>
            <a:r>
              <a:rPr lang="en-US" altLang="zh-CN" b="1" dirty="0"/>
              <a:t>Project allocation</a:t>
            </a:r>
            <a:r>
              <a:rPr lang="en-US" altLang="zh-CN" dirty="0"/>
              <a:t>                          </a:t>
            </a:r>
            <a:endParaRPr dirty="0">
              <a:solidFill>
                <a:srgbClr val="FFFFFF"/>
              </a:solidFill>
            </a:endParaRPr>
          </a:p>
        </p:txBody>
      </p:sp>
      <p:sp>
        <p:nvSpPr>
          <p:cNvPr id="201" name="Google Shape;201;p7"/>
          <p:cNvSpPr txBox="1">
            <a:spLocks noGrp="1"/>
          </p:cNvSpPr>
          <p:nvPr>
            <p:ph type="body" idx="1"/>
          </p:nvPr>
        </p:nvSpPr>
        <p:spPr>
          <a:xfrm>
            <a:off x="443591" y="2222857"/>
            <a:ext cx="10933246" cy="3853147"/>
          </a:xfrm>
          <a:prstGeom prst="rect">
            <a:avLst/>
          </a:prstGeom>
          <a:noFill/>
          <a:ln>
            <a:noFill/>
          </a:ln>
        </p:spPr>
        <p:txBody>
          <a:bodyPr spcFirstLastPara="1" wrap="square" lIns="91425" tIns="45700" rIns="91425" bIns="45700" anchor="t" anchorCtr="0">
            <a:noAutofit/>
          </a:bodyPr>
          <a:lstStyle/>
          <a:p>
            <a:pPr marL="91440" lvl="0" indent="0">
              <a:spcBef>
                <a:spcPts val="0"/>
              </a:spcBef>
              <a:buNone/>
            </a:pPr>
            <a:r>
              <a:rPr lang="en-US" altLang="zh-CN" sz="3200" b="1" dirty="0">
                <a:solidFill>
                  <a:schemeClr val="tx1"/>
                </a:solidFill>
              </a:rPr>
              <a:t>1. Basic exploration (Vincentius Dennis Herell)</a:t>
            </a:r>
          </a:p>
          <a:p>
            <a:pPr marL="91440" lvl="0" indent="0">
              <a:spcBef>
                <a:spcPts val="0"/>
              </a:spcBef>
              <a:buNone/>
            </a:pPr>
            <a:r>
              <a:rPr lang="en-US" altLang="zh-CN" sz="3200" b="1" dirty="0">
                <a:solidFill>
                  <a:schemeClr val="tx1"/>
                </a:solidFill>
              </a:rPr>
              <a:t>2. Data visualization:</a:t>
            </a:r>
          </a:p>
          <a:p>
            <a:pPr marL="91440" lvl="0" indent="0">
              <a:spcBef>
                <a:spcPts val="0"/>
              </a:spcBef>
              <a:buNone/>
            </a:pPr>
            <a:r>
              <a:rPr lang="en-US" altLang="zh-CN" sz="3200" b="1" dirty="0">
                <a:solidFill>
                  <a:schemeClr val="tx1"/>
                </a:solidFill>
              </a:rPr>
              <a:t>	a. the first three data visualizations 	   	 	    (Vincentius Dennis Herell)</a:t>
            </a:r>
          </a:p>
          <a:p>
            <a:pPr marL="91440" lvl="0" indent="0">
              <a:spcBef>
                <a:spcPts val="0"/>
              </a:spcBef>
              <a:buNone/>
            </a:pPr>
            <a:r>
              <a:rPr lang="en-US" altLang="zh-CN" sz="3200" b="1" dirty="0">
                <a:solidFill>
                  <a:schemeClr val="tx1"/>
                </a:solidFill>
              </a:rPr>
              <a:t>	b. the last three data visualizations </a:t>
            </a:r>
          </a:p>
          <a:p>
            <a:pPr marL="91440" lvl="0" indent="0">
              <a:spcBef>
                <a:spcPts val="0"/>
              </a:spcBef>
              <a:buNone/>
            </a:pPr>
            <a:r>
              <a:rPr lang="en-US" altLang="zh-CN" sz="3200" b="1" dirty="0">
                <a:solidFill>
                  <a:schemeClr val="tx1"/>
                </a:solidFill>
              </a:rPr>
              <a:t>	    (Zhang Han)</a:t>
            </a:r>
          </a:p>
          <a:p>
            <a:pPr marL="91440" lvl="0" indent="0">
              <a:spcBef>
                <a:spcPts val="0"/>
              </a:spcBef>
              <a:buNone/>
            </a:pPr>
            <a:r>
              <a:rPr lang="en-US" altLang="zh-CN" sz="3200" b="1" dirty="0">
                <a:solidFill>
                  <a:schemeClr val="tx1"/>
                </a:solidFill>
              </a:rPr>
              <a:t>3. Objective 1 (Zhang Han)</a:t>
            </a:r>
          </a:p>
          <a:p>
            <a:pPr marL="91440" lvl="0" indent="0">
              <a:spcBef>
                <a:spcPts val="0"/>
              </a:spcBef>
              <a:buNone/>
            </a:pPr>
            <a:r>
              <a:rPr lang="en-US" altLang="zh-CN" sz="3200" b="1" dirty="0">
                <a:solidFill>
                  <a:schemeClr val="tx1"/>
                </a:solidFill>
              </a:rPr>
              <a:t>4. Objective 2 (Vincentius Dennis Herell)</a:t>
            </a:r>
          </a:p>
          <a:p>
            <a:pPr marL="91440" lvl="0" indent="0">
              <a:spcBef>
                <a:spcPts val="0"/>
              </a:spcBef>
              <a:buNone/>
            </a:pPr>
            <a:r>
              <a:rPr lang="en-US" altLang="zh-CN" sz="3200" b="1" dirty="0">
                <a:solidFill>
                  <a:schemeClr val="tx1"/>
                </a:solidFill>
              </a:rPr>
              <a:t>5. Code integration (Zhang Han)</a:t>
            </a:r>
            <a:endParaRPr sz="3200" b="1" dirty="0">
              <a:solidFill>
                <a:schemeClr val="tx1"/>
              </a:solidFill>
            </a:endParaRPr>
          </a:p>
        </p:txBody>
      </p:sp>
      <p:pic>
        <p:nvPicPr>
          <p:cNvPr id="3" name="图形 2" descr="徽章 1">
            <a:extLst>
              <a:ext uri="{FF2B5EF4-FFF2-40B4-BE49-F238E27FC236}">
                <a16:creationId xmlns:a16="http://schemas.microsoft.com/office/drawing/2014/main" id="{1462D97F-AE73-4DD1-A5C8-628CE91937B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7471" y="831438"/>
            <a:ext cx="914400" cy="914400"/>
          </a:xfrm>
          <a:prstGeom prst="rect">
            <a:avLst/>
          </a:prstGeom>
        </p:spPr>
      </p:pic>
      <p:sp>
        <p:nvSpPr>
          <p:cNvPr id="9" name="对话气泡: 圆角矩形 8">
            <a:extLst>
              <a:ext uri="{FF2B5EF4-FFF2-40B4-BE49-F238E27FC236}">
                <a16:creationId xmlns:a16="http://schemas.microsoft.com/office/drawing/2014/main" id="{587C7174-A7B1-444A-8E9A-FC308F357CF9}"/>
              </a:ext>
            </a:extLst>
          </p:cNvPr>
          <p:cNvSpPr/>
          <p:nvPr/>
        </p:nvSpPr>
        <p:spPr>
          <a:xfrm>
            <a:off x="10510463" y="118734"/>
            <a:ext cx="1369730" cy="47716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Zhang Han</a:t>
            </a:r>
            <a:endParaRPr lang="zh-CN" altLang="en-US" sz="1800" dirty="0"/>
          </a:p>
        </p:txBody>
      </p:sp>
      <p:pic>
        <p:nvPicPr>
          <p:cNvPr id="21" name="音频 20">
            <a:hlinkClick r:id="" action="ppaction://media"/>
            <a:extLst>
              <a:ext uri="{FF2B5EF4-FFF2-40B4-BE49-F238E27FC236}">
                <a16:creationId xmlns:a16="http://schemas.microsoft.com/office/drawing/2014/main" id="{7027DE11-0CD6-4B80-A44C-6B07181532A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202612186"/>
      </p:ext>
    </p:extLst>
  </p:cSld>
  <p:clrMapOvr>
    <a:masterClrMapping/>
  </p:clrMapOvr>
  <mc:AlternateContent xmlns:mc="http://schemas.openxmlformats.org/markup-compatibility/2006">
    <mc:Choice xmlns:p14="http://schemas.microsoft.com/office/powerpoint/2010/main" Requires="p14">
      <p:transition spd="slow" p14:dur="2000" advTm="19695"/>
    </mc:Choice>
    <mc:Fallback>
      <p:transition spd="slow" advTm="196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g843da5f8fd_0_28"/>
          <p:cNvSpPr txBox="1">
            <a:spLocks noGrp="1"/>
          </p:cNvSpPr>
          <p:nvPr>
            <p:ph type="title"/>
          </p:nvPr>
        </p:nvSpPr>
        <p:spPr>
          <a:xfrm>
            <a:off x="1261873" y="365750"/>
            <a:ext cx="2936400" cy="13257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a:t>Decision Tree</a:t>
            </a:r>
            <a:endParaRPr/>
          </a:p>
        </p:txBody>
      </p:sp>
      <p:sp>
        <p:nvSpPr>
          <p:cNvPr id="432" name="Google Shape;432;g843da5f8fd_0_28"/>
          <p:cNvSpPr txBox="1">
            <a:spLocks noGrp="1"/>
          </p:cNvSpPr>
          <p:nvPr>
            <p:ph type="body" idx="1"/>
          </p:nvPr>
        </p:nvSpPr>
        <p:spPr>
          <a:xfrm>
            <a:off x="1261873" y="1828800"/>
            <a:ext cx="2936400" cy="4876800"/>
          </a:xfrm>
          <a:prstGeom prst="rect">
            <a:avLst/>
          </a:prstGeom>
        </p:spPr>
        <p:txBody>
          <a:bodyPr spcFirstLastPara="1" wrap="square" lIns="91425" tIns="45700" rIns="91425" bIns="45700" anchor="t" anchorCtr="0">
            <a:noAutofit/>
          </a:bodyPr>
          <a:lstStyle/>
          <a:p>
            <a:pPr marL="0" lvl="0" indent="0" algn="l" rtl="0">
              <a:spcBef>
                <a:spcPts val="1400"/>
              </a:spcBef>
              <a:spcAft>
                <a:spcPts val="0"/>
              </a:spcAft>
              <a:buNone/>
            </a:pPr>
            <a:r>
              <a:rPr lang="en-US" dirty="0"/>
              <a:t>Precision: 0.611</a:t>
            </a:r>
            <a:endParaRPr dirty="0"/>
          </a:p>
          <a:p>
            <a:pPr marL="0" lvl="0" indent="0" algn="l" rtl="0">
              <a:spcBef>
                <a:spcPts val="1400"/>
              </a:spcBef>
              <a:spcAft>
                <a:spcPts val="0"/>
              </a:spcAft>
              <a:buNone/>
            </a:pPr>
            <a:r>
              <a:rPr lang="en-US" dirty="0"/>
              <a:t>Recall: 0.616</a:t>
            </a:r>
            <a:endParaRPr dirty="0"/>
          </a:p>
          <a:p>
            <a:pPr marL="0" lvl="0" indent="0" algn="l" rtl="0">
              <a:spcBef>
                <a:spcPts val="1400"/>
              </a:spcBef>
              <a:spcAft>
                <a:spcPts val="0"/>
              </a:spcAft>
              <a:buNone/>
            </a:pPr>
            <a:r>
              <a:rPr lang="en-US" dirty="0"/>
              <a:t>F1 Score: 0.613</a:t>
            </a:r>
            <a:endParaRPr dirty="0"/>
          </a:p>
          <a:p>
            <a:pPr marL="0" lvl="0" indent="0" algn="l" rtl="0">
              <a:spcBef>
                <a:spcPts val="1400"/>
              </a:spcBef>
              <a:spcAft>
                <a:spcPts val="0"/>
              </a:spcAft>
              <a:buNone/>
            </a:pPr>
            <a:endParaRPr dirty="0"/>
          </a:p>
          <a:p>
            <a:pPr marL="0" lvl="0" indent="0" algn="l" rtl="0">
              <a:spcBef>
                <a:spcPts val="1400"/>
              </a:spcBef>
              <a:spcAft>
                <a:spcPts val="0"/>
              </a:spcAft>
              <a:buNone/>
            </a:pPr>
            <a:r>
              <a:rPr lang="en-US" dirty="0"/>
              <a:t>Provide the worst result as the Decision Tree model does not fit with the many feature our data have</a:t>
            </a:r>
          </a:p>
          <a:p>
            <a:pPr marL="0" lvl="0" indent="0" algn="l" rtl="0">
              <a:spcBef>
                <a:spcPts val="1400"/>
              </a:spcBef>
              <a:spcAft>
                <a:spcPts val="0"/>
              </a:spcAft>
              <a:buNone/>
            </a:pPr>
            <a:r>
              <a:rPr lang="en-US" dirty="0"/>
              <a:t>*Precision: TP/(TP+FP)</a:t>
            </a:r>
          </a:p>
          <a:p>
            <a:pPr marL="0" lvl="0" indent="0" algn="l" rtl="0">
              <a:spcBef>
                <a:spcPts val="1400"/>
              </a:spcBef>
              <a:spcAft>
                <a:spcPts val="0"/>
              </a:spcAft>
              <a:buNone/>
            </a:pPr>
            <a:r>
              <a:rPr lang="en-US" dirty="0"/>
              <a:t>*Recall: TP/(TP+FN)</a:t>
            </a:r>
          </a:p>
          <a:p>
            <a:pPr marL="0" lvl="0" indent="0" algn="l" rtl="0">
              <a:spcBef>
                <a:spcPts val="1400"/>
              </a:spcBef>
              <a:spcAft>
                <a:spcPts val="0"/>
              </a:spcAft>
              <a:buNone/>
            </a:pPr>
            <a:r>
              <a:rPr lang="en-US" sz="1200" dirty="0"/>
              <a:t>*F1 Score: 2*recall*precision/(</a:t>
            </a:r>
            <a:r>
              <a:rPr lang="en-US" sz="1200" dirty="0" err="1"/>
              <a:t>recall+precision</a:t>
            </a:r>
            <a:r>
              <a:rPr lang="en-US" sz="1200" dirty="0"/>
              <a:t>)</a:t>
            </a:r>
            <a:endParaRPr sz="1200" dirty="0"/>
          </a:p>
        </p:txBody>
      </p:sp>
      <p:pic>
        <p:nvPicPr>
          <p:cNvPr id="433" name="Google Shape;433;g843da5f8fd_0_28"/>
          <p:cNvPicPr preferRelativeResize="0"/>
          <p:nvPr/>
        </p:nvPicPr>
        <p:blipFill>
          <a:blip r:embed="rId5">
            <a:alphaModFix/>
          </a:blip>
          <a:stretch>
            <a:fillRect/>
          </a:stretch>
        </p:blipFill>
        <p:spPr>
          <a:xfrm>
            <a:off x="4438273" y="-6"/>
            <a:ext cx="6857963" cy="6858000"/>
          </a:xfrm>
          <a:prstGeom prst="rect">
            <a:avLst/>
          </a:prstGeom>
          <a:noFill/>
          <a:ln>
            <a:noFill/>
          </a:ln>
        </p:spPr>
      </p:pic>
      <p:pic>
        <p:nvPicPr>
          <p:cNvPr id="4" name="Audio 3">
            <a:hlinkClick r:id="" action="ppaction://media"/>
            <a:extLst>
              <a:ext uri="{FF2B5EF4-FFF2-40B4-BE49-F238E27FC236}">
                <a16:creationId xmlns:a16="http://schemas.microsoft.com/office/drawing/2014/main" id="{736A6553-1842-4F2B-85BA-5AEAB132044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348"/>
    </mc:Choice>
    <mc:Fallback xmlns="">
      <p:transition spd="slow" advTm="153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g843da5f8fd_0_35"/>
          <p:cNvSpPr txBox="1">
            <a:spLocks noGrp="1"/>
          </p:cNvSpPr>
          <p:nvPr>
            <p:ph type="title"/>
          </p:nvPr>
        </p:nvSpPr>
        <p:spPr>
          <a:xfrm>
            <a:off x="1261873" y="365750"/>
            <a:ext cx="2936400" cy="13257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a:t>Random Forest</a:t>
            </a:r>
            <a:endParaRPr/>
          </a:p>
        </p:txBody>
      </p:sp>
      <p:sp>
        <p:nvSpPr>
          <p:cNvPr id="440" name="Google Shape;440;g843da5f8fd_0_35"/>
          <p:cNvSpPr txBox="1">
            <a:spLocks noGrp="1"/>
          </p:cNvSpPr>
          <p:nvPr>
            <p:ph type="body" idx="1"/>
          </p:nvPr>
        </p:nvSpPr>
        <p:spPr>
          <a:xfrm>
            <a:off x="1261873" y="1817150"/>
            <a:ext cx="2936400" cy="4351200"/>
          </a:xfrm>
          <a:prstGeom prst="rect">
            <a:avLst/>
          </a:prstGeom>
        </p:spPr>
        <p:txBody>
          <a:bodyPr spcFirstLastPara="1" wrap="square" lIns="91425" tIns="45700" rIns="91425" bIns="45700" anchor="t" anchorCtr="0">
            <a:noAutofit/>
          </a:bodyPr>
          <a:lstStyle/>
          <a:p>
            <a:pPr marL="0" lvl="0" indent="0" algn="l" rtl="0">
              <a:spcBef>
                <a:spcPts val="1400"/>
              </a:spcBef>
              <a:spcAft>
                <a:spcPts val="0"/>
              </a:spcAft>
              <a:buNone/>
            </a:pPr>
            <a:r>
              <a:rPr lang="en-US"/>
              <a:t>Precision: 0.763</a:t>
            </a:r>
            <a:endParaRPr/>
          </a:p>
          <a:p>
            <a:pPr marL="0" lvl="0" indent="0" algn="l" rtl="0">
              <a:spcBef>
                <a:spcPts val="1400"/>
              </a:spcBef>
              <a:spcAft>
                <a:spcPts val="0"/>
              </a:spcAft>
              <a:buNone/>
            </a:pPr>
            <a:r>
              <a:rPr lang="en-US"/>
              <a:t>Recall: 0.752</a:t>
            </a:r>
            <a:endParaRPr/>
          </a:p>
          <a:p>
            <a:pPr marL="0" lvl="0" indent="0" algn="l" rtl="0">
              <a:spcBef>
                <a:spcPts val="1400"/>
              </a:spcBef>
              <a:spcAft>
                <a:spcPts val="0"/>
              </a:spcAft>
              <a:buNone/>
            </a:pPr>
            <a:r>
              <a:rPr lang="en-US"/>
              <a:t>F1 Score: 0.739</a:t>
            </a:r>
            <a:endParaRPr/>
          </a:p>
          <a:p>
            <a:pPr marL="0" lvl="0" indent="0" algn="l" rtl="0">
              <a:spcBef>
                <a:spcPts val="1400"/>
              </a:spcBef>
              <a:spcAft>
                <a:spcPts val="0"/>
              </a:spcAft>
              <a:buNone/>
            </a:pPr>
            <a:endParaRPr/>
          </a:p>
          <a:p>
            <a:pPr marL="0" lvl="0" indent="0" algn="l" rtl="0">
              <a:spcBef>
                <a:spcPts val="1400"/>
              </a:spcBef>
              <a:spcAft>
                <a:spcPts val="0"/>
              </a:spcAft>
              <a:buNone/>
            </a:pPr>
            <a:r>
              <a:rPr lang="en-US"/>
              <a:t>Perform better than the Decision Tree, but not the best result</a:t>
            </a:r>
            <a:endParaRPr/>
          </a:p>
        </p:txBody>
      </p:sp>
      <p:pic>
        <p:nvPicPr>
          <p:cNvPr id="441" name="Google Shape;441;g843da5f8fd_0_35"/>
          <p:cNvPicPr preferRelativeResize="0"/>
          <p:nvPr/>
        </p:nvPicPr>
        <p:blipFill>
          <a:blip r:embed="rId5">
            <a:alphaModFix/>
          </a:blip>
          <a:stretch>
            <a:fillRect/>
          </a:stretch>
        </p:blipFill>
        <p:spPr>
          <a:xfrm>
            <a:off x="4419600" y="0"/>
            <a:ext cx="6858000" cy="6858000"/>
          </a:xfrm>
          <a:prstGeom prst="rect">
            <a:avLst/>
          </a:prstGeom>
          <a:noFill/>
          <a:ln>
            <a:noFill/>
          </a:ln>
        </p:spPr>
      </p:pic>
      <p:pic>
        <p:nvPicPr>
          <p:cNvPr id="4" name="Audio 3">
            <a:hlinkClick r:id="" action="ppaction://media"/>
            <a:extLst>
              <a:ext uri="{FF2B5EF4-FFF2-40B4-BE49-F238E27FC236}">
                <a16:creationId xmlns:a16="http://schemas.microsoft.com/office/drawing/2014/main" id="{D5C99135-AB56-4534-A747-B5D6FFE4EAE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873"/>
    </mc:Choice>
    <mc:Fallback xmlns="">
      <p:transition spd="slow" advTm="5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g843da5f8fd_0_42"/>
          <p:cNvSpPr txBox="1">
            <a:spLocks noGrp="1"/>
          </p:cNvSpPr>
          <p:nvPr>
            <p:ph type="title"/>
          </p:nvPr>
        </p:nvSpPr>
        <p:spPr>
          <a:xfrm>
            <a:off x="1261873" y="365750"/>
            <a:ext cx="2936400" cy="13257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Linear SVC</a:t>
            </a:r>
            <a:endParaRPr/>
          </a:p>
        </p:txBody>
      </p:sp>
      <p:sp>
        <p:nvSpPr>
          <p:cNvPr id="448" name="Google Shape;448;g843da5f8fd_0_42"/>
          <p:cNvSpPr txBox="1">
            <a:spLocks noGrp="1"/>
          </p:cNvSpPr>
          <p:nvPr>
            <p:ph type="body" idx="1"/>
          </p:nvPr>
        </p:nvSpPr>
        <p:spPr>
          <a:xfrm>
            <a:off x="1261873" y="1828800"/>
            <a:ext cx="2936400" cy="4351200"/>
          </a:xfrm>
          <a:prstGeom prst="rect">
            <a:avLst/>
          </a:prstGeom>
        </p:spPr>
        <p:txBody>
          <a:bodyPr spcFirstLastPara="1" wrap="square" lIns="91425" tIns="45700" rIns="91425" bIns="45700" anchor="t" anchorCtr="0">
            <a:noAutofit/>
          </a:bodyPr>
          <a:lstStyle/>
          <a:p>
            <a:pPr marL="0" lvl="0" indent="0" algn="l" rtl="0">
              <a:spcBef>
                <a:spcPts val="1400"/>
              </a:spcBef>
              <a:spcAft>
                <a:spcPts val="0"/>
              </a:spcAft>
              <a:buNone/>
            </a:pPr>
            <a:r>
              <a:rPr lang="en-US"/>
              <a:t>Precision: 0.785</a:t>
            </a:r>
            <a:endParaRPr/>
          </a:p>
          <a:p>
            <a:pPr marL="0" lvl="0" indent="0" algn="l" rtl="0">
              <a:spcBef>
                <a:spcPts val="1400"/>
              </a:spcBef>
              <a:spcAft>
                <a:spcPts val="0"/>
              </a:spcAft>
              <a:buNone/>
            </a:pPr>
            <a:r>
              <a:rPr lang="en-US"/>
              <a:t>Recall: 0.784</a:t>
            </a:r>
            <a:endParaRPr/>
          </a:p>
          <a:p>
            <a:pPr marL="0" lvl="0" indent="0" algn="l" rtl="0">
              <a:spcBef>
                <a:spcPts val="1400"/>
              </a:spcBef>
              <a:spcAft>
                <a:spcPts val="0"/>
              </a:spcAft>
              <a:buNone/>
            </a:pPr>
            <a:r>
              <a:rPr lang="en-US"/>
              <a:t>F1 Score: 0.781</a:t>
            </a:r>
            <a:endParaRPr/>
          </a:p>
          <a:p>
            <a:pPr marL="0" lvl="0" indent="0" algn="l" rtl="0">
              <a:spcBef>
                <a:spcPts val="1400"/>
              </a:spcBef>
              <a:spcAft>
                <a:spcPts val="0"/>
              </a:spcAft>
              <a:buNone/>
            </a:pPr>
            <a:endParaRPr/>
          </a:p>
          <a:p>
            <a:pPr marL="0" lvl="0" indent="0" algn="l" rtl="0">
              <a:spcBef>
                <a:spcPts val="1400"/>
              </a:spcBef>
              <a:spcAft>
                <a:spcPts val="0"/>
              </a:spcAft>
              <a:buNone/>
            </a:pPr>
            <a:r>
              <a:rPr lang="en-US"/>
              <a:t>Give a better result than the previous two</a:t>
            </a:r>
            <a:endParaRPr/>
          </a:p>
          <a:p>
            <a:pPr marL="0" lvl="0" indent="0" algn="l" rtl="0">
              <a:spcBef>
                <a:spcPts val="1400"/>
              </a:spcBef>
              <a:spcAft>
                <a:spcPts val="0"/>
              </a:spcAft>
              <a:buNone/>
            </a:pPr>
            <a:endParaRPr/>
          </a:p>
          <a:p>
            <a:pPr marL="0" lvl="0" indent="0" algn="l" rtl="0">
              <a:spcBef>
                <a:spcPts val="1400"/>
              </a:spcBef>
              <a:spcAft>
                <a:spcPts val="0"/>
              </a:spcAft>
              <a:buNone/>
            </a:pPr>
            <a:endParaRPr/>
          </a:p>
        </p:txBody>
      </p:sp>
      <p:pic>
        <p:nvPicPr>
          <p:cNvPr id="449" name="Google Shape;449;g843da5f8fd_0_42"/>
          <p:cNvPicPr preferRelativeResize="0"/>
          <p:nvPr/>
        </p:nvPicPr>
        <p:blipFill rotWithShape="1">
          <a:blip r:embed="rId5">
            <a:alphaModFix/>
          </a:blip>
          <a:srcRect l="-4440" r="4439"/>
          <a:stretch/>
        </p:blipFill>
        <p:spPr>
          <a:xfrm>
            <a:off x="4144350" y="0"/>
            <a:ext cx="6858000" cy="6858000"/>
          </a:xfrm>
          <a:prstGeom prst="rect">
            <a:avLst/>
          </a:prstGeom>
          <a:noFill/>
          <a:ln>
            <a:noFill/>
          </a:ln>
        </p:spPr>
      </p:pic>
      <p:pic>
        <p:nvPicPr>
          <p:cNvPr id="4" name="Audio 3">
            <a:hlinkClick r:id="" action="ppaction://media"/>
            <a:extLst>
              <a:ext uri="{FF2B5EF4-FFF2-40B4-BE49-F238E27FC236}">
                <a16:creationId xmlns:a16="http://schemas.microsoft.com/office/drawing/2014/main" id="{3E6CE431-305F-4489-A224-6F986B4DD1A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918"/>
    </mc:Choice>
    <mc:Fallback xmlns="">
      <p:transition spd="slow" advTm="59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g843da5f8fd_0_49"/>
          <p:cNvSpPr txBox="1">
            <a:spLocks noGrp="1"/>
          </p:cNvSpPr>
          <p:nvPr>
            <p:ph type="title"/>
          </p:nvPr>
        </p:nvSpPr>
        <p:spPr>
          <a:xfrm>
            <a:off x="1261873" y="365750"/>
            <a:ext cx="2936400" cy="13257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sz="4200"/>
              <a:t>Logistic Regression</a:t>
            </a:r>
            <a:endParaRPr sz="4200"/>
          </a:p>
        </p:txBody>
      </p:sp>
      <p:sp>
        <p:nvSpPr>
          <p:cNvPr id="456" name="Google Shape;456;g843da5f8fd_0_49"/>
          <p:cNvSpPr txBox="1">
            <a:spLocks noGrp="1"/>
          </p:cNvSpPr>
          <p:nvPr>
            <p:ph type="body" idx="1"/>
          </p:nvPr>
        </p:nvSpPr>
        <p:spPr>
          <a:xfrm>
            <a:off x="1261873" y="1828800"/>
            <a:ext cx="2936400" cy="4351200"/>
          </a:xfrm>
          <a:prstGeom prst="rect">
            <a:avLst/>
          </a:prstGeom>
        </p:spPr>
        <p:txBody>
          <a:bodyPr spcFirstLastPara="1" wrap="square" lIns="91425" tIns="45700" rIns="91425" bIns="45700" anchor="t" anchorCtr="0">
            <a:noAutofit/>
          </a:bodyPr>
          <a:lstStyle/>
          <a:p>
            <a:pPr marL="0" lvl="0" indent="0" algn="l" rtl="0">
              <a:spcBef>
                <a:spcPts val="1400"/>
              </a:spcBef>
              <a:spcAft>
                <a:spcPts val="0"/>
              </a:spcAft>
              <a:buNone/>
            </a:pPr>
            <a:r>
              <a:rPr lang="en-US"/>
              <a:t>Precision: 0.788</a:t>
            </a:r>
            <a:endParaRPr/>
          </a:p>
          <a:p>
            <a:pPr marL="0" lvl="0" indent="0" algn="l" rtl="0">
              <a:spcBef>
                <a:spcPts val="1400"/>
              </a:spcBef>
              <a:spcAft>
                <a:spcPts val="0"/>
              </a:spcAft>
              <a:buNone/>
            </a:pPr>
            <a:r>
              <a:rPr lang="en-US"/>
              <a:t>Recall: 0.788</a:t>
            </a:r>
            <a:endParaRPr/>
          </a:p>
          <a:p>
            <a:pPr marL="0" lvl="0" indent="0" algn="l" rtl="0">
              <a:spcBef>
                <a:spcPts val="1400"/>
              </a:spcBef>
              <a:spcAft>
                <a:spcPts val="0"/>
              </a:spcAft>
              <a:buNone/>
            </a:pPr>
            <a:r>
              <a:rPr lang="en-US"/>
              <a:t>F1 Score: 0.784</a:t>
            </a:r>
            <a:endParaRPr/>
          </a:p>
          <a:p>
            <a:pPr marL="0" lvl="0" indent="0" algn="l" rtl="0">
              <a:spcBef>
                <a:spcPts val="1400"/>
              </a:spcBef>
              <a:spcAft>
                <a:spcPts val="0"/>
              </a:spcAft>
              <a:buNone/>
            </a:pPr>
            <a:endParaRPr/>
          </a:p>
          <a:p>
            <a:pPr marL="0" lvl="0" indent="0" algn="l" rtl="0">
              <a:spcBef>
                <a:spcPts val="1400"/>
              </a:spcBef>
              <a:spcAft>
                <a:spcPts val="0"/>
              </a:spcAft>
              <a:buNone/>
            </a:pPr>
            <a:r>
              <a:rPr lang="en-US"/>
              <a:t>Give the best result so far</a:t>
            </a:r>
            <a:endParaRPr/>
          </a:p>
        </p:txBody>
      </p:sp>
      <p:pic>
        <p:nvPicPr>
          <p:cNvPr id="457" name="Google Shape;457;g843da5f8fd_0_49"/>
          <p:cNvPicPr preferRelativeResize="0"/>
          <p:nvPr/>
        </p:nvPicPr>
        <p:blipFill>
          <a:blip r:embed="rId5">
            <a:alphaModFix/>
          </a:blip>
          <a:stretch>
            <a:fillRect/>
          </a:stretch>
        </p:blipFill>
        <p:spPr>
          <a:xfrm>
            <a:off x="4419600" y="0"/>
            <a:ext cx="6858000" cy="6858000"/>
          </a:xfrm>
          <a:prstGeom prst="rect">
            <a:avLst/>
          </a:prstGeom>
          <a:noFill/>
          <a:ln>
            <a:noFill/>
          </a:ln>
        </p:spPr>
      </p:pic>
      <p:pic>
        <p:nvPicPr>
          <p:cNvPr id="2" name="Audio 1">
            <a:hlinkClick r:id="" action="ppaction://media"/>
            <a:extLst>
              <a:ext uri="{FF2B5EF4-FFF2-40B4-BE49-F238E27FC236}">
                <a16:creationId xmlns:a16="http://schemas.microsoft.com/office/drawing/2014/main" id="{C10EC9A5-C548-43B9-8BD8-47AAD332E47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598"/>
    </mc:Choice>
    <mc:Fallback xmlns="">
      <p:transition spd="slow" advTm="5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g843da5f8fd_0_56"/>
          <p:cNvSpPr txBox="1">
            <a:spLocks noGrp="1"/>
          </p:cNvSpPr>
          <p:nvPr>
            <p:ph type="title"/>
          </p:nvPr>
        </p:nvSpPr>
        <p:spPr>
          <a:xfrm>
            <a:off x="1261873" y="365750"/>
            <a:ext cx="2936400" cy="13257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sz="3500"/>
              <a:t>Multinomial Naive Bayes</a:t>
            </a:r>
            <a:endParaRPr sz="3500"/>
          </a:p>
        </p:txBody>
      </p:sp>
      <p:sp>
        <p:nvSpPr>
          <p:cNvPr id="464" name="Google Shape;464;g843da5f8fd_0_56"/>
          <p:cNvSpPr txBox="1">
            <a:spLocks noGrp="1"/>
          </p:cNvSpPr>
          <p:nvPr>
            <p:ph type="body" idx="1"/>
          </p:nvPr>
        </p:nvSpPr>
        <p:spPr>
          <a:xfrm>
            <a:off x="1261873" y="1794000"/>
            <a:ext cx="2936400" cy="4351200"/>
          </a:xfrm>
          <a:prstGeom prst="rect">
            <a:avLst/>
          </a:prstGeom>
        </p:spPr>
        <p:txBody>
          <a:bodyPr spcFirstLastPara="1" wrap="square" lIns="91425" tIns="45700" rIns="91425" bIns="45700" anchor="t" anchorCtr="0">
            <a:noAutofit/>
          </a:bodyPr>
          <a:lstStyle/>
          <a:p>
            <a:pPr marL="0" lvl="0" indent="0" algn="l" rtl="0">
              <a:spcBef>
                <a:spcPts val="1400"/>
              </a:spcBef>
              <a:spcAft>
                <a:spcPts val="0"/>
              </a:spcAft>
              <a:buNone/>
            </a:pPr>
            <a:r>
              <a:rPr lang="en-US"/>
              <a:t>Precision: 0.738</a:t>
            </a:r>
            <a:endParaRPr/>
          </a:p>
          <a:p>
            <a:pPr marL="0" lvl="0" indent="0" algn="l" rtl="0">
              <a:spcBef>
                <a:spcPts val="1400"/>
              </a:spcBef>
              <a:spcAft>
                <a:spcPts val="0"/>
              </a:spcAft>
              <a:buNone/>
            </a:pPr>
            <a:r>
              <a:rPr lang="en-US"/>
              <a:t>Recall: 0.732</a:t>
            </a:r>
            <a:endParaRPr/>
          </a:p>
          <a:p>
            <a:pPr marL="0" lvl="0" indent="0" algn="l" rtl="0">
              <a:spcBef>
                <a:spcPts val="1400"/>
              </a:spcBef>
              <a:spcAft>
                <a:spcPts val="0"/>
              </a:spcAft>
              <a:buNone/>
            </a:pPr>
            <a:r>
              <a:rPr lang="en-US"/>
              <a:t>F1 Score: 0.722</a:t>
            </a:r>
            <a:endParaRPr/>
          </a:p>
          <a:p>
            <a:pPr marL="0" lvl="0" indent="0" algn="l" rtl="0">
              <a:spcBef>
                <a:spcPts val="1400"/>
              </a:spcBef>
              <a:spcAft>
                <a:spcPts val="0"/>
              </a:spcAft>
              <a:buNone/>
            </a:pPr>
            <a:endParaRPr/>
          </a:p>
          <a:p>
            <a:pPr marL="0" lvl="0" indent="0" algn="l" rtl="0">
              <a:spcBef>
                <a:spcPts val="1400"/>
              </a:spcBef>
              <a:spcAft>
                <a:spcPts val="0"/>
              </a:spcAft>
              <a:buNone/>
            </a:pPr>
            <a:r>
              <a:rPr lang="en-US"/>
              <a:t>Give a lower precision, This is due to the fact that Naive Bayes uses a simple algorithm that assumes that all words that appear in the data are independent from each other</a:t>
            </a:r>
            <a:endParaRPr/>
          </a:p>
        </p:txBody>
      </p:sp>
      <p:pic>
        <p:nvPicPr>
          <p:cNvPr id="465" name="Google Shape;465;g843da5f8fd_0_56"/>
          <p:cNvPicPr preferRelativeResize="0"/>
          <p:nvPr/>
        </p:nvPicPr>
        <p:blipFill>
          <a:blip r:embed="rId5">
            <a:alphaModFix/>
          </a:blip>
          <a:stretch>
            <a:fillRect/>
          </a:stretch>
        </p:blipFill>
        <p:spPr>
          <a:xfrm>
            <a:off x="4419600" y="0"/>
            <a:ext cx="6858000" cy="6858000"/>
          </a:xfrm>
          <a:prstGeom prst="rect">
            <a:avLst/>
          </a:prstGeom>
          <a:noFill/>
          <a:ln>
            <a:noFill/>
          </a:ln>
        </p:spPr>
      </p:pic>
      <p:pic>
        <p:nvPicPr>
          <p:cNvPr id="3" name="Audio 2">
            <a:hlinkClick r:id="" action="ppaction://media"/>
            <a:extLst>
              <a:ext uri="{FF2B5EF4-FFF2-40B4-BE49-F238E27FC236}">
                <a16:creationId xmlns:a16="http://schemas.microsoft.com/office/drawing/2014/main" id="{22B19B5E-5444-42CF-9F9A-EE9DCB024C7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460"/>
    </mc:Choice>
    <mc:Fallback xmlns="">
      <p:transition spd="slow" advTm="44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g843da5f8fd_0_63"/>
          <p:cNvSpPr txBox="1">
            <a:spLocks noGrp="1"/>
          </p:cNvSpPr>
          <p:nvPr>
            <p:ph type="title"/>
          </p:nvPr>
        </p:nvSpPr>
        <p:spPr>
          <a:xfrm>
            <a:off x="1261873" y="365750"/>
            <a:ext cx="2936400" cy="13257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a:t>Voting Classifier</a:t>
            </a:r>
            <a:endParaRPr/>
          </a:p>
        </p:txBody>
      </p:sp>
      <p:sp>
        <p:nvSpPr>
          <p:cNvPr id="472" name="Google Shape;472;g843da5f8fd_0_63"/>
          <p:cNvSpPr txBox="1">
            <a:spLocks noGrp="1"/>
          </p:cNvSpPr>
          <p:nvPr>
            <p:ph type="body" idx="1"/>
          </p:nvPr>
        </p:nvSpPr>
        <p:spPr>
          <a:xfrm>
            <a:off x="1261873" y="1828800"/>
            <a:ext cx="2936400" cy="4351200"/>
          </a:xfrm>
          <a:prstGeom prst="rect">
            <a:avLst/>
          </a:prstGeom>
        </p:spPr>
        <p:txBody>
          <a:bodyPr spcFirstLastPara="1" wrap="square" lIns="91425" tIns="45700" rIns="91425" bIns="45700" anchor="t" anchorCtr="0">
            <a:noAutofit/>
          </a:bodyPr>
          <a:lstStyle/>
          <a:p>
            <a:pPr marL="0" lvl="0" indent="0" algn="l" rtl="0">
              <a:spcBef>
                <a:spcPts val="1400"/>
              </a:spcBef>
              <a:spcAft>
                <a:spcPts val="0"/>
              </a:spcAft>
              <a:buNone/>
            </a:pPr>
            <a:r>
              <a:rPr lang="en-US" dirty="0"/>
              <a:t>Precision: 0.797</a:t>
            </a:r>
            <a:endParaRPr dirty="0"/>
          </a:p>
          <a:p>
            <a:pPr marL="0" lvl="0" indent="0" algn="l" rtl="0">
              <a:spcBef>
                <a:spcPts val="1400"/>
              </a:spcBef>
              <a:spcAft>
                <a:spcPts val="0"/>
              </a:spcAft>
              <a:buNone/>
            </a:pPr>
            <a:r>
              <a:rPr lang="en-US" dirty="0"/>
              <a:t>Recall: 0.796</a:t>
            </a:r>
            <a:endParaRPr dirty="0"/>
          </a:p>
          <a:p>
            <a:pPr marL="0" lvl="0" indent="0" algn="l" rtl="0">
              <a:spcBef>
                <a:spcPts val="1400"/>
              </a:spcBef>
              <a:spcAft>
                <a:spcPts val="0"/>
              </a:spcAft>
              <a:buNone/>
            </a:pPr>
            <a:r>
              <a:rPr lang="en-US" dirty="0"/>
              <a:t>F1 Score: 0.791</a:t>
            </a:r>
            <a:endParaRPr dirty="0"/>
          </a:p>
          <a:p>
            <a:pPr marL="0" lvl="0" indent="0" algn="l" rtl="0">
              <a:spcBef>
                <a:spcPts val="1400"/>
              </a:spcBef>
              <a:spcAft>
                <a:spcPts val="0"/>
              </a:spcAft>
              <a:buNone/>
            </a:pPr>
            <a:endParaRPr dirty="0"/>
          </a:p>
          <a:p>
            <a:pPr marL="0" lvl="0" indent="0" algn="l" rtl="0">
              <a:spcBef>
                <a:spcPts val="1400"/>
              </a:spcBef>
              <a:spcAft>
                <a:spcPts val="0"/>
              </a:spcAft>
              <a:buNone/>
            </a:pPr>
            <a:r>
              <a:rPr lang="en-US" dirty="0"/>
              <a:t>Use a combination of other model (except decision tree classifier), give the best result. </a:t>
            </a:r>
            <a:endParaRPr dirty="0"/>
          </a:p>
        </p:txBody>
      </p:sp>
      <p:pic>
        <p:nvPicPr>
          <p:cNvPr id="473" name="Google Shape;473;g843da5f8fd_0_63"/>
          <p:cNvPicPr preferRelativeResize="0"/>
          <p:nvPr/>
        </p:nvPicPr>
        <p:blipFill>
          <a:blip r:embed="rId5">
            <a:alphaModFix/>
          </a:blip>
          <a:stretch>
            <a:fillRect/>
          </a:stretch>
        </p:blipFill>
        <p:spPr>
          <a:xfrm>
            <a:off x="4419600" y="0"/>
            <a:ext cx="6858000" cy="6858000"/>
          </a:xfrm>
          <a:prstGeom prst="rect">
            <a:avLst/>
          </a:prstGeom>
          <a:noFill/>
          <a:ln>
            <a:noFill/>
          </a:ln>
        </p:spPr>
      </p:pic>
      <p:pic>
        <p:nvPicPr>
          <p:cNvPr id="3" name="Audio 2">
            <a:hlinkClick r:id="" action="ppaction://media"/>
            <a:extLst>
              <a:ext uri="{FF2B5EF4-FFF2-40B4-BE49-F238E27FC236}">
                <a16:creationId xmlns:a16="http://schemas.microsoft.com/office/drawing/2014/main" id="{694914BA-F626-42EC-A840-6F286F42F23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009"/>
    </mc:Choice>
    <mc:Fallback xmlns="">
      <p:transition spd="slow" advTm="100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g843da5f8fd_0_149"/>
          <p:cNvSpPr txBox="1">
            <a:spLocks noGrp="1"/>
          </p:cNvSpPr>
          <p:nvPr>
            <p:ph type="title"/>
          </p:nvPr>
        </p:nvSpPr>
        <p:spPr>
          <a:xfrm>
            <a:off x="1261872" y="365760"/>
            <a:ext cx="9692700" cy="13257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a:t>Conclusion</a:t>
            </a:r>
            <a:endParaRPr/>
          </a:p>
        </p:txBody>
      </p:sp>
      <p:sp>
        <p:nvSpPr>
          <p:cNvPr id="480" name="Google Shape;480;g843da5f8fd_0_149"/>
          <p:cNvSpPr txBox="1">
            <a:spLocks noGrp="1"/>
          </p:cNvSpPr>
          <p:nvPr>
            <p:ph type="body" idx="1"/>
          </p:nvPr>
        </p:nvSpPr>
        <p:spPr>
          <a:xfrm>
            <a:off x="1261872" y="1828800"/>
            <a:ext cx="8595300" cy="4351200"/>
          </a:xfrm>
          <a:prstGeom prst="rect">
            <a:avLst/>
          </a:prstGeom>
        </p:spPr>
        <p:txBody>
          <a:bodyPr spcFirstLastPara="1" wrap="square" lIns="91425" tIns="45700" rIns="91425" bIns="45700" anchor="t" anchorCtr="0">
            <a:noAutofit/>
          </a:bodyPr>
          <a:lstStyle/>
          <a:p>
            <a:pPr marL="457200" lvl="0" indent="-320040" algn="l" rtl="0">
              <a:spcBef>
                <a:spcPts val="1400"/>
              </a:spcBef>
              <a:spcAft>
                <a:spcPts val="0"/>
              </a:spcAft>
              <a:buSzPts val="1440"/>
              <a:buChar char="•"/>
            </a:pPr>
            <a:r>
              <a:rPr lang="en-US" sz="2400" dirty="0"/>
              <a:t>Using Classification, we can correctly predict the cuisine a dish belong to almost 80% of the time. It is not possible to perfectly predict with the data provided. </a:t>
            </a:r>
            <a:endParaRPr sz="2400" dirty="0"/>
          </a:p>
          <a:p>
            <a:pPr marL="457200" lvl="0" indent="-320040" algn="l" rtl="0">
              <a:spcBef>
                <a:spcPts val="0"/>
              </a:spcBef>
              <a:spcAft>
                <a:spcPts val="0"/>
              </a:spcAft>
              <a:buSzPts val="1440"/>
              <a:buChar char="•"/>
            </a:pPr>
            <a:r>
              <a:rPr lang="en-US" sz="2400" dirty="0"/>
              <a:t>Overall, we manage to achieve both objective using clustering and classification.</a:t>
            </a:r>
            <a:endParaRPr sz="2400" dirty="0"/>
          </a:p>
        </p:txBody>
      </p:sp>
      <p:pic>
        <p:nvPicPr>
          <p:cNvPr id="3" name="Audio 2">
            <a:hlinkClick r:id="" action="ppaction://media"/>
            <a:extLst>
              <a:ext uri="{FF2B5EF4-FFF2-40B4-BE49-F238E27FC236}">
                <a16:creationId xmlns:a16="http://schemas.microsoft.com/office/drawing/2014/main" id="{DA5AD257-ADD2-48B5-AC2E-CAFDDEE722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968"/>
    </mc:Choice>
    <mc:Fallback xmlns="">
      <p:transition spd="slow" advTm="12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85A5C1"/>
        </a:solidFill>
        <a:effectLst/>
      </p:bgPr>
    </p:bg>
    <p:spTree>
      <p:nvGrpSpPr>
        <p:cNvPr id="1" name="Shape 484"/>
        <p:cNvGrpSpPr/>
        <p:nvPr/>
      </p:nvGrpSpPr>
      <p:grpSpPr>
        <a:xfrm>
          <a:off x="0" y="0"/>
          <a:ext cx="0" cy="0"/>
          <a:chOff x="0" y="0"/>
          <a:chExt cx="0" cy="0"/>
        </a:xfrm>
      </p:grpSpPr>
      <p:sp>
        <p:nvSpPr>
          <p:cNvPr id="485" name="Google Shape;485;p36"/>
          <p:cNvSpPr/>
          <p:nvPr/>
        </p:nvSpPr>
        <p:spPr>
          <a:xfrm>
            <a:off x="0" y="0"/>
            <a:ext cx="457200" cy="6858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 name="Google Shape;486;p36"/>
          <p:cNvSpPr/>
          <p:nvPr/>
        </p:nvSpPr>
        <p:spPr>
          <a:xfrm>
            <a:off x="-1" y="-2811"/>
            <a:ext cx="1286934" cy="6858000"/>
          </a:xfrm>
          <a:prstGeom prst="rect">
            <a:avLst/>
          </a:prstGeom>
          <a:solidFill>
            <a:srgbClr val="398F98"/>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FFFFFF"/>
              </a:buClr>
              <a:buSzPts val="1800"/>
              <a:buFont typeface="Arial"/>
              <a:buNone/>
              <a:tabLst/>
              <a:defRPr/>
            </a:pPr>
            <a:endParaRPr kumimoji="0" sz="1800" b="0" i="0" u="none" strike="noStrike" kern="0" cap="none" spc="0" normalizeH="0" baseline="0" noProof="0">
              <a:ln>
                <a:noFill/>
              </a:ln>
              <a:solidFill>
                <a:srgbClr val="FFFFFF"/>
              </a:solidFill>
              <a:effectLst/>
              <a:uLnTx/>
              <a:uFillTx/>
              <a:latin typeface="Century Schoolbook"/>
              <a:ea typeface="Century Schoolbook"/>
              <a:cs typeface="Century Schoolbook"/>
              <a:sym typeface="Century Schoolbook"/>
            </a:endParaRPr>
          </a:p>
        </p:txBody>
      </p:sp>
      <p:sp>
        <p:nvSpPr>
          <p:cNvPr id="487" name="Google Shape;487;p36"/>
          <p:cNvSpPr/>
          <p:nvPr/>
        </p:nvSpPr>
        <p:spPr>
          <a:xfrm>
            <a:off x="1342134" y="2463901"/>
            <a:ext cx="9507731" cy="1107996"/>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6600" b="1" i="0" u="none" strike="noStrike" kern="0" cap="none" spc="0" normalizeH="0" baseline="0" noProof="0">
                <a:ln>
                  <a:noFill/>
                </a:ln>
                <a:solidFill>
                  <a:srgbClr val="262626"/>
                </a:solidFill>
                <a:effectLst/>
                <a:uLnTx/>
                <a:uFillTx/>
                <a:latin typeface="Arial"/>
                <a:ea typeface="Arial"/>
                <a:cs typeface="Arial"/>
                <a:sym typeface="Arial"/>
              </a:rPr>
              <a:t>Thank you for listening</a:t>
            </a:r>
            <a:endParaRPr kumimoji="0" sz="6600" b="1" i="0" u="none" strike="noStrike" kern="0" cap="none" spc="0" normalizeH="0" baseline="0" noProof="0">
              <a:ln>
                <a:noFill/>
              </a:ln>
              <a:solidFill>
                <a:srgbClr val="262626"/>
              </a:solidFill>
              <a:effectLst/>
              <a:uLnTx/>
              <a:uFillTx/>
              <a:latin typeface="Arial"/>
              <a:ea typeface="Arial"/>
              <a:cs typeface="Arial"/>
              <a:sym typeface="Arial"/>
            </a:endParaRPr>
          </a:p>
        </p:txBody>
      </p:sp>
      <p:sp>
        <p:nvSpPr>
          <p:cNvPr id="488" name="Google Shape;488;p36"/>
          <p:cNvSpPr txBox="1"/>
          <p:nvPr/>
        </p:nvSpPr>
        <p:spPr>
          <a:xfrm>
            <a:off x="7510409" y="6256962"/>
            <a:ext cx="3842534" cy="52322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a:ln>
                  <a:noFill/>
                </a:ln>
                <a:solidFill>
                  <a:srgbClr val="000000"/>
                </a:solidFill>
                <a:effectLst/>
                <a:uLnTx/>
                <a:uFillTx/>
                <a:latin typeface="Arial"/>
                <a:ea typeface="Arial"/>
                <a:cs typeface="Arial"/>
                <a:sym typeface="Arial"/>
              </a:rPr>
              <a:t>-- by Vincentius Dennis Herell (U1820761L),</a:t>
            </a:r>
            <a:endParaRPr kumimoji="0" sz="1400" b="0" i="0" u="none" strike="noStrike" kern="0" cap="none" spc="0" normalizeH="0" baseline="0" noProof="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1" i="0" u="none" strike="noStrike" kern="0" cap="none" spc="0" normalizeH="0" baseline="0" noProof="0">
                <a:ln>
                  <a:noFill/>
                </a:ln>
                <a:solidFill>
                  <a:srgbClr val="000000"/>
                </a:solidFill>
                <a:effectLst/>
                <a:uLnTx/>
                <a:uFillTx/>
                <a:latin typeface="Arial"/>
                <a:ea typeface="Arial"/>
                <a:cs typeface="Arial"/>
                <a:sym typeface="Arial"/>
              </a:rPr>
              <a:t>         Zhang Han (U1923360D) </a:t>
            </a:r>
            <a:endParaRPr kumimoji="0" sz="1400" b="1"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489" name="Google Shape;489;p36"/>
          <p:cNvSpPr/>
          <p:nvPr/>
        </p:nvSpPr>
        <p:spPr>
          <a:xfrm>
            <a:off x="8969340" y="118735"/>
            <a:ext cx="2910854" cy="353876"/>
          </a:xfrm>
          <a:prstGeom prst="wedgeRoundRectCallout">
            <a:avLst>
              <a:gd name="adj1" fmla="val -20833"/>
              <a:gd name="adj2" fmla="val 62500"/>
              <a:gd name="adj3" fmla="val 0"/>
            </a:avLst>
          </a:prstGeom>
          <a:noFill/>
          <a:ln w="44450" cap="flat"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srgbClr val="FFFFFF"/>
                </a:solidFill>
                <a:effectLst/>
                <a:uLnTx/>
                <a:uFillTx/>
                <a:latin typeface="Arial"/>
                <a:ea typeface="Arial"/>
                <a:cs typeface="Arial"/>
                <a:sym typeface="Arial"/>
              </a:rPr>
              <a:t>Vincentius Dennis Herell</a:t>
            </a:r>
            <a:endParaRPr kumimoji="0" sz="1800" b="0" i="0" u="none" strike="noStrike" kern="0" cap="none" spc="0" normalizeH="0" baseline="0" noProof="0">
              <a:ln>
                <a:noFill/>
              </a:ln>
              <a:solidFill>
                <a:srgbClr val="FFFFFF"/>
              </a:solidFill>
              <a:effectLst/>
              <a:uLnTx/>
              <a:uFillTx/>
              <a:latin typeface="Arial"/>
              <a:ea typeface="Arial"/>
              <a:cs typeface="Arial"/>
              <a:sym typeface="Arial"/>
            </a:endParaRPr>
          </a:p>
        </p:txBody>
      </p:sp>
      <p:pic>
        <p:nvPicPr>
          <p:cNvPr id="2" name="Audio 1">
            <a:hlinkClick r:id="" action="ppaction://media"/>
            <a:extLst>
              <a:ext uri="{FF2B5EF4-FFF2-40B4-BE49-F238E27FC236}">
                <a16:creationId xmlns:a16="http://schemas.microsoft.com/office/drawing/2014/main" id="{25F8BD5D-5DB3-4652-AD62-CB6D22DDC09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05"/>
    </mc:Choice>
    <mc:Fallback xmlns="">
      <p:transition spd="slow" advTm="19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7"/>
          <p:cNvSpPr/>
          <p:nvPr/>
        </p:nvSpPr>
        <p:spPr>
          <a:xfrm>
            <a:off x="11277600" y="0"/>
            <a:ext cx="914400" cy="6858000"/>
          </a:xfrm>
          <a:prstGeom prst="rect">
            <a:avLst/>
          </a:prstGeom>
          <a:solidFill>
            <a:srgbClr val="4646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7"/>
          <p:cNvSpPr/>
          <p:nvPr/>
        </p:nvSpPr>
        <p:spPr>
          <a:xfrm>
            <a:off x="0" y="1745838"/>
            <a:ext cx="11292840" cy="5112162"/>
          </a:xfrm>
          <a:prstGeom prst="rect">
            <a:avLst/>
          </a:prstGeom>
          <a:solidFill>
            <a:srgbClr val="4A9B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7"/>
          <p:cNvSpPr/>
          <p:nvPr/>
        </p:nvSpPr>
        <p:spPr>
          <a:xfrm>
            <a:off x="0" y="0"/>
            <a:ext cx="11292841" cy="2021492"/>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7"/>
          <p:cNvSpPr txBox="1">
            <a:spLocks noGrp="1"/>
          </p:cNvSpPr>
          <p:nvPr>
            <p:ph type="title"/>
          </p:nvPr>
        </p:nvSpPr>
        <p:spPr>
          <a:xfrm>
            <a:off x="1261872" y="452062"/>
            <a:ext cx="9692640" cy="1239259"/>
          </a:xfrm>
          <a:prstGeom prst="rect">
            <a:avLst/>
          </a:prstGeom>
          <a:noFill/>
          <a:ln>
            <a:noFill/>
          </a:ln>
        </p:spPr>
        <p:txBody>
          <a:bodyPr spcFirstLastPara="1" wrap="square" lIns="91425" tIns="45700" rIns="91425" bIns="45700" anchor="b" anchorCtr="0">
            <a:normAutofit fontScale="90000"/>
          </a:bodyPr>
          <a:lstStyle/>
          <a:p>
            <a:pPr>
              <a:buClr>
                <a:schemeClr val="lt1"/>
              </a:buClr>
              <a:buSzPts val="4400"/>
            </a:pPr>
            <a:br>
              <a:rPr lang="en-US" b="1" dirty="0"/>
            </a:br>
            <a:br>
              <a:rPr lang="en-US" b="1" dirty="0"/>
            </a:br>
            <a:br>
              <a:rPr lang="en-US" b="1" dirty="0"/>
            </a:br>
            <a:br>
              <a:rPr lang="en-US" b="1" dirty="0"/>
            </a:br>
            <a:br>
              <a:rPr lang="en-US" b="1" dirty="0"/>
            </a:br>
            <a:br>
              <a:rPr lang="en-US" b="1" dirty="0"/>
            </a:br>
            <a:br>
              <a:rPr lang="en-US" b="1" dirty="0"/>
            </a:br>
            <a:br>
              <a:rPr lang="en-US" b="1" dirty="0"/>
            </a:br>
            <a:br>
              <a:rPr lang="en-US" b="1" dirty="0"/>
            </a:br>
            <a:r>
              <a:rPr lang="en-US" b="1" dirty="0"/>
              <a:t>Our objectives and the </a:t>
            </a:r>
            <a:r>
              <a:rPr lang="en-US" altLang="zh-CN" b="1" dirty="0"/>
              <a:t>type of ML used to solve it</a:t>
            </a:r>
            <a:r>
              <a:rPr lang="en-US" b="1" dirty="0"/>
              <a:t> </a:t>
            </a:r>
            <a:endParaRPr b="1" dirty="0"/>
          </a:p>
        </p:txBody>
      </p:sp>
      <p:sp>
        <p:nvSpPr>
          <p:cNvPr id="201" name="Google Shape;201;p7"/>
          <p:cNvSpPr txBox="1">
            <a:spLocks noGrp="1"/>
          </p:cNvSpPr>
          <p:nvPr>
            <p:ph type="body" idx="1"/>
          </p:nvPr>
        </p:nvSpPr>
        <p:spPr>
          <a:xfrm>
            <a:off x="441789" y="2460762"/>
            <a:ext cx="10933246" cy="2021493"/>
          </a:xfrm>
          <a:prstGeom prst="rect">
            <a:avLst/>
          </a:prstGeom>
          <a:noFill/>
          <a:ln>
            <a:noFill/>
          </a:ln>
        </p:spPr>
        <p:txBody>
          <a:bodyPr spcFirstLastPara="1" wrap="square" lIns="91425" tIns="45700" rIns="91425" bIns="45700" anchor="t" anchorCtr="0">
            <a:noAutofit/>
          </a:bodyPr>
          <a:lstStyle/>
          <a:p>
            <a:pPr marL="91440" lvl="0" indent="0">
              <a:spcBef>
                <a:spcPts val="0"/>
              </a:spcBef>
              <a:buNone/>
            </a:pPr>
            <a:r>
              <a:rPr lang="en-US" altLang="zh-CN" sz="3200" b="1" dirty="0">
                <a:solidFill>
                  <a:schemeClr val="tx1"/>
                </a:solidFill>
              </a:rPr>
              <a:t>1. Objective 1: </a:t>
            </a:r>
          </a:p>
          <a:p>
            <a:pPr marL="91440" lvl="0" indent="0">
              <a:spcBef>
                <a:spcPts val="0"/>
              </a:spcBef>
              <a:buNone/>
            </a:pPr>
            <a:r>
              <a:rPr lang="en-US" altLang="zh-CN" sz="3200" b="1" dirty="0">
                <a:solidFill>
                  <a:schemeClr val="tx1"/>
                </a:solidFill>
              </a:rPr>
              <a:t>	Determining, using clustering, if similar 	cuisines are also geographically close to each 	other</a:t>
            </a:r>
          </a:p>
        </p:txBody>
      </p:sp>
      <p:pic>
        <p:nvPicPr>
          <p:cNvPr id="4" name="图形 3" descr="徽章">
            <a:extLst>
              <a:ext uri="{FF2B5EF4-FFF2-40B4-BE49-F238E27FC236}">
                <a16:creationId xmlns:a16="http://schemas.microsoft.com/office/drawing/2014/main" id="{5417BAE5-1F9D-4856-8064-EDA1CB64108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47472" y="415719"/>
            <a:ext cx="914400" cy="914400"/>
          </a:xfrm>
          <a:prstGeom prst="rect">
            <a:avLst/>
          </a:prstGeom>
        </p:spPr>
      </p:pic>
      <p:sp>
        <p:nvSpPr>
          <p:cNvPr id="10" name="对话气泡: 圆角矩形 9">
            <a:extLst>
              <a:ext uri="{FF2B5EF4-FFF2-40B4-BE49-F238E27FC236}">
                <a16:creationId xmlns:a16="http://schemas.microsoft.com/office/drawing/2014/main" id="{86B742FD-9880-4F34-AA14-2673C6365E8F}"/>
              </a:ext>
            </a:extLst>
          </p:cNvPr>
          <p:cNvSpPr/>
          <p:nvPr/>
        </p:nvSpPr>
        <p:spPr>
          <a:xfrm>
            <a:off x="10510463" y="118734"/>
            <a:ext cx="1369730" cy="477167"/>
          </a:xfrm>
          <a:prstGeom prst="wedgeRoundRectCallout">
            <a:avLst/>
          </a:prstGeom>
          <a:noFill/>
          <a:ln w="444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Zhang Han</a:t>
            </a:r>
            <a:endParaRPr lang="zh-CN" altLang="en-US" sz="1800" dirty="0"/>
          </a:p>
        </p:txBody>
      </p:sp>
      <p:sp>
        <p:nvSpPr>
          <p:cNvPr id="5" name="文本框 4">
            <a:extLst>
              <a:ext uri="{FF2B5EF4-FFF2-40B4-BE49-F238E27FC236}">
                <a16:creationId xmlns:a16="http://schemas.microsoft.com/office/drawing/2014/main" id="{BB015224-6073-4DC3-A133-79F719599439}"/>
              </a:ext>
            </a:extLst>
          </p:cNvPr>
          <p:cNvSpPr txBox="1"/>
          <p:nvPr/>
        </p:nvSpPr>
        <p:spPr>
          <a:xfrm>
            <a:off x="441789" y="4777456"/>
            <a:ext cx="10619911" cy="1569660"/>
          </a:xfrm>
          <a:prstGeom prst="rect">
            <a:avLst/>
          </a:prstGeom>
          <a:noFill/>
        </p:spPr>
        <p:txBody>
          <a:bodyPr wrap="square" rtlCol="0">
            <a:spAutoFit/>
          </a:bodyPr>
          <a:lstStyle/>
          <a:p>
            <a:pPr marL="91440" lvl="0"/>
            <a:r>
              <a:rPr lang="en-US" altLang="zh-CN" sz="3200" b="1" dirty="0">
                <a:solidFill>
                  <a:schemeClr val="tx1"/>
                </a:solidFill>
                <a:latin typeface="Century Schoolbook"/>
                <a:sym typeface="Century Schoolbook"/>
              </a:rPr>
              <a:t>2. Objective 2:</a:t>
            </a:r>
          </a:p>
          <a:p>
            <a:pPr marL="91440" lvl="0"/>
            <a:r>
              <a:rPr lang="en-US" altLang="zh-CN" sz="3200" b="1" dirty="0">
                <a:solidFill>
                  <a:schemeClr val="tx1"/>
                </a:solidFill>
                <a:latin typeface="Century Schoolbook"/>
                <a:sym typeface="Century Schoolbook"/>
              </a:rPr>
              <a:t>	Predicting, using classification, the cuisine a 	dish belongs to</a:t>
            </a:r>
          </a:p>
        </p:txBody>
      </p:sp>
      <p:pic>
        <p:nvPicPr>
          <p:cNvPr id="23" name="音频 22">
            <a:hlinkClick r:id="" action="ppaction://media"/>
            <a:extLst>
              <a:ext uri="{FF2B5EF4-FFF2-40B4-BE49-F238E27FC236}">
                <a16:creationId xmlns:a16="http://schemas.microsoft.com/office/drawing/2014/main" id="{C7543EDC-D400-47B1-99B3-E8906410DEE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3623040407"/>
      </p:ext>
    </p:extLst>
  </p:cSld>
  <p:clrMapOvr>
    <a:masterClrMapping/>
  </p:clrMapOvr>
  <mc:AlternateContent xmlns:mc="http://schemas.openxmlformats.org/markup-compatibility/2006">
    <mc:Choice xmlns:p14="http://schemas.microsoft.com/office/powerpoint/2010/main" Requires="p14">
      <p:transition spd="slow" p14:dur="2000" advTm="71030"/>
    </mc:Choice>
    <mc:Fallback>
      <p:transition spd="slow" advTm="71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50"/>
                                        <p:tgtEl>
                                          <p:spTgt spid="5"/>
                                        </p:tgtEl>
                                      </p:cBhvr>
                                    </p:animEffect>
                                    <p:anim calcmode="lin" valueType="num">
                                      <p:cBhvr>
                                        <p:cTn id="12" dur="250" fill="hold"/>
                                        <p:tgtEl>
                                          <p:spTgt spid="5"/>
                                        </p:tgtEl>
                                        <p:attrNameLst>
                                          <p:attrName>ppt_x</p:attrName>
                                        </p:attrNameLst>
                                      </p:cBhvr>
                                      <p:tavLst>
                                        <p:tav tm="0">
                                          <p:val>
                                            <p:strVal val="#ppt_x"/>
                                          </p:val>
                                        </p:tav>
                                        <p:tav tm="100000">
                                          <p:val>
                                            <p:strVal val="#ppt_x"/>
                                          </p:val>
                                        </p:tav>
                                      </p:tavLst>
                                    </p:anim>
                                    <p:anim calcmode="lin" valueType="num">
                                      <p:cBhvr>
                                        <p:cTn id="13" dur="2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23"/>
                </p:tgtEl>
              </p:cMediaNode>
            </p:audio>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7"/>
          <p:cNvSpPr/>
          <p:nvPr/>
        </p:nvSpPr>
        <p:spPr>
          <a:xfrm>
            <a:off x="11277600" y="0"/>
            <a:ext cx="914400" cy="6858000"/>
          </a:xfrm>
          <a:prstGeom prst="rect">
            <a:avLst/>
          </a:prstGeom>
          <a:solidFill>
            <a:srgbClr val="46464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245" name="Google Shape;245;p27"/>
          <p:cNvSpPr/>
          <p:nvPr/>
        </p:nvSpPr>
        <p:spPr>
          <a:xfrm>
            <a:off x="0" y="1745838"/>
            <a:ext cx="11292840" cy="5112162"/>
          </a:xfrm>
          <a:prstGeom prst="rect">
            <a:avLst/>
          </a:prstGeom>
          <a:solidFill>
            <a:srgbClr val="4A9B8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246" name="Google Shape;246;p27"/>
          <p:cNvSpPr/>
          <p:nvPr/>
        </p:nvSpPr>
        <p:spPr>
          <a:xfrm>
            <a:off x="0" y="0"/>
            <a:ext cx="11292841" cy="2021492"/>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1400" b="0" i="0" u="none" strike="noStrike" kern="0" cap="none" spc="0" normalizeH="0" baseline="0" noProof="0">
              <a:ln>
                <a:noFill/>
              </a:ln>
              <a:solidFill>
                <a:srgbClr val="000000"/>
              </a:solidFill>
              <a:effectLst/>
              <a:uLnTx/>
              <a:uFillTx/>
              <a:latin typeface="Arial"/>
              <a:ea typeface="Arial"/>
              <a:cs typeface="Arial"/>
              <a:sym typeface="Arial"/>
            </a:endParaRPr>
          </a:p>
        </p:txBody>
      </p:sp>
      <p:sp>
        <p:nvSpPr>
          <p:cNvPr id="247" name="Google Shape;247;p27"/>
          <p:cNvSpPr txBox="1">
            <a:spLocks noGrp="1"/>
          </p:cNvSpPr>
          <p:nvPr>
            <p:ph type="title"/>
          </p:nvPr>
        </p:nvSpPr>
        <p:spPr>
          <a:xfrm>
            <a:off x="1261872" y="365760"/>
            <a:ext cx="9692640" cy="1325562"/>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SzPts val="1800"/>
              <a:buNone/>
            </a:pPr>
            <a:r>
              <a:rPr lang="en-US" sz="4000" b="1" dirty="0">
                <a:solidFill>
                  <a:schemeClr val="dk1"/>
                </a:solidFill>
              </a:rPr>
              <a:t>Basic exploration and data visualization</a:t>
            </a:r>
            <a:endParaRPr sz="4000" b="1" dirty="0">
              <a:solidFill>
                <a:schemeClr val="dk1"/>
              </a:solidFill>
            </a:endParaRPr>
          </a:p>
        </p:txBody>
      </p:sp>
      <p:sp>
        <p:nvSpPr>
          <p:cNvPr id="248" name="Google Shape;248;p27"/>
          <p:cNvSpPr txBox="1">
            <a:spLocks noGrp="1"/>
          </p:cNvSpPr>
          <p:nvPr>
            <p:ph type="body" idx="1"/>
          </p:nvPr>
        </p:nvSpPr>
        <p:spPr>
          <a:xfrm>
            <a:off x="443591" y="2102355"/>
            <a:ext cx="10933246" cy="4755645"/>
          </a:xfrm>
          <a:prstGeom prst="rect">
            <a:avLst/>
          </a:prstGeom>
          <a:noFill/>
          <a:ln>
            <a:noFill/>
          </a:ln>
        </p:spPr>
        <p:txBody>
          <a:bodyPr spcFirstLastPara="1" wrap="square" lIns="91425" tIns="45700" rIns="91425" bIns="45700" anchor="t" anchorCtr="0">
            <a:noAutofit/>
          </a:bodyPr>
          <a:lstStyle/>
          <a:p>
            <a:pPr marL="91440" lvl="0" indent="0" algn="l" rtl="0">
              <a:lnSpc>
                <a:spcPct val="95000"/>
              </a:lnSpc>
              <a:spcBef>
                <a:spcPts val="0"/>
              </a:spcBef>
              <a:spcAft>
                <a:spcPts val="0"/>
              </a:spcAft>
              <a:buSzPts val="1440"/>
              <a:buNone/>
            </a:pPr>
            <a:r>
              <a:rPr lang="en-US" sz="2800" b="1" dirty="0">
                <a:solidFill>
                  <a:schemeClr val="dk1"/>
                </a:solidFill>
              </a:rPr>
              <a:t>1. Basic exploration</a:t>
            </a:r>
            <a:endParaRPr sz="1400" dirty="0"/>
          </a:p>
          <a:p>
            <a:pPr marL="91440" lvl="0" indent="0" algn="l" rtl="0">
              <a:lnSpc>
                <a:spcPct val="95000"/>
              </a:lnSpc>
              <a:spcBef>
                <a:spcPts val="0"/>
              </a:spcBef>
              <a:spcAft>
                <a:spcPts val="0"/>
              </a:spcAft>
              <a:buSzPts val="1440"/>
              <a:buNone/>
            </a:pPr>
            <a:r>
              <a:rPr lang="en-US" sz="2500" b="1" dirty="0">
                <a:solidFill>
                  <a:schemeClr val="dk1"/>
                </a:solidFill>
              </a:rPr>
              <a:t>	a. </a:t>
            </a:r>
            <a:r>
              <a:rPr lang="en-US" sz="2400" b="1" dirty="0">
                <a:solidFill>
                  <a:schemeClr val="dk1"/>
                </a:solidFill>
              </a:rPr>
              <a:t>Reading the file</a:t>
            </a:r>
            <a:endParaRPr sz="1000" dirty="0"/>
          </a:p>
          <a:p>
            <a:pPr marL="91440" lvl="0" indent="0" algn="l" rtl="0">
              <a:lnSpc>
                <a:spcPct val="95000"/>
              </a:lnSpc>
              <a:spcBef>
                <a:spcPts val="0"/>
              </a:spcBef>
              <a:spcAft>
                <a:spcPts val="0"/>
              </a:spcAft>
              <a:buSzPts val="1440"/>
              <a:buNone/>
            </a:pPr>
            <a:r>
              <a:rPr lang="en-US" sz="2800" b="1" dirty="0">
                <a:solidFill>
                  <a:schemeClr val="dk1"/>
                </a:solidFill>
              </a:rPr>
              <a:t>2. Data visualization</a:t>
            </a:r>
            <a:endParaRPr sz="1400" dirty="0"/>
          </a:p>
          <a:p>
            <a:pPr marL="91440" lvl="0" indent="0" algn="l" rtl="0">
              <a:lnSpc>
                <a:spcPct val="95000"/>
              </a:lnSpc>
              <a:spcBef>
                <a:spcPts val="0"/>
              </a:spcBef>
              <a:spcAft>
                <a:spcPts val="0"/>
              </a:spcAft>
              <a:buSzPts val="1440"/>
              <a:buNone/>
            </a:pPr>
            <a:r>
              <a:rPr lang="en-US" sz="2800" b="1" dirty="0">
                <a:solidFill>
                  <a:schemeClr val="dk1"/>
                </a:solidFill>
              </a:rPr>
              <a:t>	</a:t>
            </a:r>
            <a:r>
              <a:rPr lang="en-US" sz="2400" b="1" dirty="0">
                <a:solidFill>
                  <a:schemeClr val="dk1"/>
                </a:solidFill>
              </a:rPr>
              <a:t>a. Number of recipes for each cuisine	   	 	</a:t>
            </a:r>
            <a:endParaRPr sz="2400" b="1" dirty="0">
              <a:solidFill>
                <a:schemeClr val="dk1"/>
              </a:solidFill>
            </a:endParaRPr>
          </a:p>
          <a:p>
            <a:pPr marL="91440" lvl="0" indent="365760" algn="l" rtl="0">
              <a:lnSpc>
                <a:spcPct val="95000"/>
              </a:lnSpc>
              <a:spcBef>
                <a:spcPts val="0"/>
              </a:spcBef>
              <a:spcAft>
                <a:spcPts val="0"/>
              </a:spcAft>
              <a:buSzPts val="1440"/>
              <a:buNone/>
            </a:pPr>
            <a:r>
              <a:rPr lang="en-US" sz="2400" b="1" dirty="0">
                <a:solidFill>
                  <a:schemeClr val="dk1"/>
                </a:solidFill>
              </a:rPr>
              <a:t>	b. Recipe length distribution</a:t>
            </a:r>
            <a:endParaRPr sz="1000" dirty="0"/>
          </a:p>
          <a:p>
            <a:pPr marL="91440" lvl="0" indent="0" algn="l" rtl="0">
              <a:lnSpc>
                <a:spcPct val="95000"/>
              </a:lnSpc>
              <a:spcBef>
                <a:spcPts val="0"/>
              </a:spcBef>
              <a:spcAft>
                <a:spcPts val="0"/>
              </a:spcAft>
              <a:buSzPts val="1440"/>
              <a:buNone/>
            </a:pPr>
            <a:r>
              <a:rPr lang="en-US" sz="2400" b="1" dirty="0">
                <a:solidFill>
                  <a:schemeClr val="dk1"/>
                </a:solidFill>
              </a:rPr>
              <a:t>	c. Top 20 ingredients</a:t>
            </a:r>
            <a:endParaRPr sz="2400" b="1" dirty="0">
              <a:solidFill>
                <a:schemeClr val="dk1"/>
              </a:solidFill>
            </a:endParaRPr>
          </a:p>
          <a:p>
            <a:pPr marL="91440" lvl="0" indent="365760" algn="l" rtl="0">
              <a:lnSpc>
                <a:spcPct val="95000"/>
              </a:lnSpc>
              <a:spcBef>
                <a:spcPts val="0"/>
              </a:spcBef>
              <a:spcAft>
                <a:spcPts val="0"/>
              </a:spcAft>
              <a:buSzPts val="1440"/>
              <a:buNone/>
            </a:pPr>
            <a:r>
              <a:rPr lang="en-US" sz="2400" b="1" dirty="0">
                <a:solidFill>
                  <a:schemeClr val="dk1"/>
                </a:solidFill>
              </a:rPr>
              <a:t>	d. Number of unique ingredients used only in each cuisine</a:t>
            </a:r>
            <a:endParaRPr sz="1000" dirty="0"/>
          </a:p>
          <a:p>
            <a:pPr marL="91440" lvl="0" indent="0" algn="l" rtl="0">
              <a:lnSpc>
                <a:spcPct val="95000"/>
              </a:lnSpc>
              <a:spcBef>
                <a:spcPts val="0"/>
              </a:spcBef>
              <a:spcAft>
                <a:spcPts val="0"/>
              </a:spcAft>
              <a:buSzPts val="1440"/>
              <a:buNone/>
            </a:pPr>
            <a:endParaRPr sz="3200" b="1" dirty="0">
              <a:solidFill>
                <a:schemeClr val="dk1"/>
              </a:solidFill>
            </a:endParaRPr>
          </a:p>
          <a:p>
            <a:pPr marL="91440" lvl="0" indent="0" algn="l" rtl="0">
              <a:lnSpc>
                <a:spcPct val="95000"/>
              </a:lnSpc>
              <a:spcBef>
                <a:spcPts val="0"/>
              </a:spcBef>
              <a:spcAft>
                <a:spcPts val="0"/>
              </a:spcAft>
              <a:buSzPts val="1440"/>
              <a:buNone/>
            </a:pPr>
            <a:r>
              <a:rPr lang="en-US" sz="3200" b="1" dirty="0">
                <a:solidFill>
                  <a:schemeClr val="dk1"/>
                </a:solidFill>
              </a:rPr>
              <a:t>	</a:t>
            </a:r>
            <a:endParaRPr dirty="0"/>
          </a:p>
        </p:txBody>
      </p:sp>
      <p:pic>
        <p:nvPicPr>
          <p:cNvPr id="249" name="Google Shape;249;p27" descr="徽章 3"/>
          <p:cNvPicPr preferRelativeResize="0"/>
          <p:nvPr/>
        </p:nvPicPr>
        <p:blipFill rotWithShape="1">
          <a:blip r:embed="rId5">
            <a:alphaModFix/>
          </a:blip>
          <a:srcRect/>
          <a:stretch/>
        </p:blipFill>
        <p:spPr>
          <a:xfrm>
            <a:off x="347472" y="420405"/>
            <a:ext cx="914400" cy="914400"/>
          </a:xfrm>
          <a:prstGeom prst="rect">
            <a:avLst/>
          </a:prstGeom>
          <a:noFill/>
          <a:ln>
            <a:noFill/>
          </a:ln>
        </p:spPr>
      </p:pic>
      <p:sp>
        <p:nvSpPr>
          <p:cNvPr id="250" name="Google Shape;250;p27"/>
          <p:cNvSpPr/>
          <p:nvPr/>
        </p:nvSpPr>
        <p:spPr>
          <a:xfrm>
            <a:off x="10212512" y="118734"/>
            <a:ext cx="1667681" cy="914401"/>
          </a:xfrm>
          <a:prstGeom prst="wedgeRoundRectCallout">
            <a:avLst>
              <a:gd name="adj1" fmla="val -20833"/>
              <a:gd name="adj2" fmla="val 62500"/>
              <a:gd name="adj3" fmla="val 0"/>
            </a:avLst>
          </a:prstGeom>
          <a:noFill/>
          <a:ln w="44450" cap="flat"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srgbClr val="FFFFFF"/>
                </a:solidFill>
                <a:effectLst/>
                <a:uLnTx/>
                <a:uFillTx/>
                <a:latin typeface="Arial"/>
                <a:ea typeface="Arial"/>
                <a:cs typeface="Arial"/>
                <a:sym typeface="Arial"/>
              </a:rPr>
              <a:t>Speaker: Vincentius Dennis Herell</a:t>
            </a:r>
            <a:endParaRPr kumimoji="0" sz="1800" b="0" i="0" u="none" strike="noStrike" kern="0" cap="none" spc="0" normalizeH="0" baseline="0" noProof="0">
              <a:ln>
                <a:noFill/>
              </a:ln>
              <a:solidFill>
                <a:srgbClr val="FFFFFF"/>
              </a:solidFill>
              <a:effectLst/>
              <a:uLnTx/>
              <a:uFillTx/>
              <a:latin typeface="Arial"/>
              <a:ea typeface="Arial"/>
              <a:cs typeface="Arial"/>
              <a:sym typeface="Arial"/>
            </a:endParaRPr>
          </a:p>
        </p:txBody>
      </p:sp>
      <p:pic>
        <p:nvPicPr>
          <p:cNvPr id="5" name="Audio 4">
            <a:hlinkClick r:id="" action="ppaction://media"/>
            <a:extLst>
              <a:ext uri="{FF2B5EF4-FFF2-40B4-BE49-F238E27FC236}">
                <a16:creationId xmlns:a16="http://schemas.microsoft.com/office/drawing/2014/main" id="{5D4BB21E-8EA3-4F10-9F28-E7091155FD0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375"/>
    </mc:Choice>
    <mc:Fallback xmlns="">
      <p:transition spd="slow" advTm="53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8"/>
          <p:cNvSpPr/>
          <p:nvPr/>
        </p:nvSpPr>
        <p:spPr>
          <a:xfrm>
            <a:off x="0" y="0"/>
            <a:ext cx="12192000" cy="6858000"/>
          </a:xfrm>
          <a:prstGeom prst="rect">
            <a:avLst/>
          </a:prstGeom>
          <a:solidFill>
            <a:srgbClr val="414141"/>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FFFFFF"/>
              </a:solidFill>
              <a:effectLst/>
              <a:uLnTx/>
              <a:uFillTx/>
              <a:latin typeface="Century Schoolbook"/>
              <a:ea typeface="Century Schoolbook"/>
              <a:cs typeface="Century Schoolbook"/>
              <a:sym typeface="Century Schoolbook"/>
            </a:endParaRPr>
          </a:p>
        </p:txBody>
      </p:sp>
      <p:sp>
        <p:nvSpPr>
          <p:cNvPr id="256" name="Google Shape;256;p28"/>
          <p:cNvSpPr txBox="1">
            <a:spLocks noGrp="1"/>
          </p:cNvSpPr>
          <p:nvPr>
            <p:ph type="title"/>
          </p:nvPr>
        </p:nvSpPr>
        <p:spPr>
          <a:xfrm>
            <a:off x="1261872" y="365760"/>
            <a:ext cx="9692700" cy="13257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lt1"/>
              </a:buClr>
              <a:buSzPts val="4400"/>
              <a:buFont typeface="Century Schoolbook"/>
              <a:buNone/>
            </a:pPr>
            <a:r>
              <a:rPr lang="en-US" dirty="0"/>
              <a:t>Reading the file</a:t>
            </a:r>
            <a:endParaRPr dirty="0"/>
          </a:p>
        </p:txBody>
      </p:sp>
      <p:sp>
        <p:nvSpPr>
          <p:cNvPr id="257" name="Google Shape;257;p28"/>
          <p:cNvSpPr txBox="1">
            <a:spLocks noGrp="1"/>
          </p:cNvSpPr>
          <p:nvPr>
            <p:ph type="body" idx="1"/>
          </p:nvPr>
        </p:nvSpPr>
        <p:spPr>
          <a:xfrm>
            <a:off x="1408100" y="4725500"/>
            <a:ext cx="8334600" cy="1943400"/>
          </a:xfrm>
          <a:prstGeom prst="rect">
            <a:avLst/>
          </a:prstGeom>
          <a:noFill/>
          <a:ln>
            <a:noFill/>
          </a:ln>
        </p:spPr>
        <p:txBody>
          <a:bodyPr spcFirstLastPara="1" wrap="square" lIns="91425" tIns="45700" rIns="91425" bIns="45700" anchor="t" anchorCtr="0">
            <a:noAutofit/>
          </a:bodyPr>
          <a:lstStyle/>
          <a:p>
            <a:pPr marL="457200" lvl="0" indent="-320040" algn="l" rtl="0">
              <a:lnSpc>
                <a:spcPct val="95000"/>
              </a:lnSpc>
              <a:spcBef>
                <a:spcPts val="0"/>
              </a:spcBef>
              <a:spcAft>
                <a:spcPts val="0"/>
              </a:spcAft>
              <a:buSzPts val="1440"/>
              <a:buChar char="•"/>
            </a:pPr>
            <a:r>
              <a:rPr lang="en-US" dirty="0"/>
              <a:t>3 Column: id, cuisine, and ingredients</a:t>
            </a:r>
            <a:endParaRPr dirty="0"/>
          </a:p>
          <a:p>
            <a:pPr marL="457200" lvl="0" indent="-320040" algn="l" rtl="0">
              <a:lnSpc>
                <a:spcPct val="95000"/>
              </a:lnSpc>
              <a:spcBef>
                <a:spcPts val="0"/>
              </a:spcBef>
              <a:spcAft>
                <a:spcPts val="0"/>
              </a:spcAft>
              <a:buSzPts val="1440"/>
              <a:buChar char="•"/>
            </a:pPr>
            <a:r>
              <a:rPr lang="en-US" dirty="0"/>
              <a:t>Total of 39774 recipes, 20 Country Cuisines, and 6714 ingredients</a:t>
            </a:r>
            <a:endParaRPr dirty="0"/>
          </a:p>
          <a:p>
            <a:pPr marL="457200" lvl="0" indent="0" algn="l" rtl="0">
              <a:lnSpc>
                <a:spcPct val="95000"/>
              </a:lnSpc>
              <a:spcBef>
                <a:spcPts val="0"/>
              </a:spcBef>
              <a:spcAft>
                <a:spcPts val="0"/>
              </a:spcAft>
              <a:buSzPts val="1440"/>
              <a:buNone/>
            </a:pPr>
            <a:r>
              <a:rPr lang="en-US" dirty="0"/>
              <a:t> </a:t>
            </a:r>
            <a:endParaRPr dirty="0"/>
          </a:p>
        </p:txBody>
      </p:sp>
      <p:sp>
        <p:nvSpPr>
          <p:cNvPr id="258" name="Google Shape;258;p28"/>
          <p:cNvSpPr/>
          <p:nvPr/>
        </p:nvSpPr>
        <p:spPr>
          <a:xfrm>
            <a:off x="11277600" y="0"/>
            <a:ext cx="914400" cy="6858000"/>
          </a:xfrm>
          <a:prstGeom prst="rect">
            <a:avLst/>
          </a:prstGeom>
          <a:solidFill>
            <a:srgbClr val="85A5C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1400" b="0" i="0" u="none" strike="noStrike" kern="0" cap="none" spc="0" normalizeH="0" baseline="0" noProof="0">
              <a:ln>
                <a:noFill/>
              </a:ln>
              <a:solidFill>
                <a:srgbClr val="000000"/>
              </a:solidFill>
              <a:effectLst/>
              <a:uLnTx/>
              <a:uFillTx/>
              <a:latin typeface="Arial"/>
              <a:ea typeface="Arial"/>
              <a:cs typeface="Arial"/>
              <a:sym typeface="Arial"/>
            </a:endParaRPr>
          </a:p>
        </p:txBody>
      </p:sp>
      <p:pic>
        <p:nvPicPr>
          <p:cNvPr id="259" name="Google Shape;259;p28"/>
          <p:cNvPicPr preferRelativeResize="0"/>
          <p:nvPr/>
        </p:nvPicPr>
        <p:blipFill rotWithShape="1">
          <a:blip r:embed="rId5">
            <a:alphaModFix/>
          </a:blip>
          <a:srcRect l="16708" t="40402" r="52729" b="37175"/>
          <a:stretch/>
        </p:blipFill>
        <p:spPr>
          <a:xfrm>
            <a:off x="1408100" y="1843850"/>
            <a:ext cx="6308099" cy="2602049"/>
          </a:xfrm>
          <a:prstGeom prst="rect">
            <a:avLst/>
          </a:prstGeom>
          <a:noFill/>
          <a:ln>
            <a:noFill/>
          </a:ln>
        </p:spPr>
      </p:pic>
      <p:sp>
        <p:nvSpPr>
          <p:cNvPr id="260" name="Google Shape;260;p28"/>
          <p:cNvSpPr/>
          <p:nvPr/>
        </p:nvSpPr>
        <p:spPr>
          <a:xfrm>
            <a:off x="9133726" y="118735"/>
            <a:ext cx="2746467" cy="384700"/>
          </a:xfrm>
          <a:prstGeom prst="wedgeRoundRectCallout">
            <a:avLst>
              <a:gd name="adj1" fmla="val -20833"/>
              <a:gd name="adj2" fmla="val 62500"/>
              <a:gd name="adj3" fmla="val 0"/>
            </a:avLst>
          </a:prstGeom>
          <a:noFill/>
          <a:ln w="44450" cap="flat"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srgbClr val="FFFFFF"/>
                </a:solidFill>
                <a:effectLst/>
                <a:uLnTx/>
                <a:uFillTx/>
                <a:latin typeface="Arial"/>
                <a:ea typeface="Arial"/>
                <a:cs typeface="Arial"/>
                <a:sym typeface="Arial"/>
              </a:rPr>
              <a:t>Vincentius Dennis Herell</a:t>
            </a:r>
            <a:endParaRPr kumimoji="0" sz="1800" b="0" i="0" u="none" strike="noStrike" kern="0" cap="none" spc="0" normalizeH="0" baseline="0" noProof="0">
              <a:ln>
                <a:noFill/>
              </a:ln>
              <a:solidFill>
                <a:srgbClr val="FFFFFF"/>
              </a:solidFill>
              <a:effectLst/>
              <a:uLnTx/>
              <a:uFillTx/>
              <a:latin typeface="Arial"/>
              <a:ea typeface="Arial"/>
              <a:cs typeface="Arial"/>
              <a:sym typeface="Arial"/>
            </a:endParaRPr>
          </a:p>
        </p:txBody>
      </p:sp>
      <p:pic>
        <p:nvPicPr>
          <p:cNvPr id="11" name="Audio 10">
            <a:hlinkClick r:id="" action="ppaction://media"/>
            <a:extLst>
              <a:ext uri="{FF2B5EF4-FFF2-40B4-BE49-F238E27FC236}">
                <a16:creationId xmlns:a16="http://schemas.microsoft.com/office/drawing/2014/main" id="{4EB7F19A-2B37-410A-85EC-B033C7E4DDD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0018"/>
    </mc:Choice>
    <mc:Fallback xmlns="">
      <p:transition spd="slow" advTm="200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
          <p:cNvSpPr/>
          <p:nvPr/>
        </p:nvSpPr>
        <p:spPr>
          <a:xfrm>
            <a:off x="0" y="0"/>
            <a:ext cx="12192000" cy="6858000"/>
          </a:xfrm>
          <a:prstGeom prst="rect">
            <a:avLst/>
          </a:prstGeom>
          <a:solidFill>
            <a:srgbClr val="41414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entury Schoolbook"/>
              <a:ea typeface="Century Schoolbook"/>
              <a:cs typeface="Century Schoolbook"/>
              <a:sym typeface="Century Schoolbook"/>
            </a:endParaRPr>
          </a:p>
        </p:txBody>
      </p:sp>
      <p:sp>
        <p:nvSpPr>
          <p:cNvPr id="266" name="Google Shape;266;p3"/>
          <p:cNvSpPr txBox="1">
            <a:spLocks noGrp="1"/>
          </p:cNvSpPr>
          <p:nvPr>
            <p:ph type="body" idx="1"/>
          </p:nvPr>
        </p:nvSpPr>
        <p:spPr>
          <a:xfrm>
            <a:off x="1261872" y="1828800"/>
            <a:ext cx="8595360" cy="4351337"/>
          </a:xfrm>
          <a:prstGeom prst="rect">
            <a:avLst/>
          </a:prstGeom>
          <a:noFill/>
          <a:ln>
            <a:noFill/>
          </a:ln>
        </p:spPr>
        <p:txBody>
          <a:bodyPr spcFirstLastPara="1" wrap="square" lIns="91425" tIns="45700" rIns="91425" bIns="45700" anchor="t" anchorCtr="0">
            <a:normAutofit/>
          </a:bodyPr>
          <a:lstStyle/>
          <a:p>
            <a:pPr marL="182880" lvl="0" indent="-91440" algn="l" rtl="0">
              <a:lnSpc>
                <a:spcPct val="95000"/>
              </a:lnSpc>
              <a:spcBef>
                <a:spcPts val="0"/>
              </a:spcBef>
              <a:spcAft>
                <a:spcPts val="0"/>
              </a:spcAft>
              <a:buSzPts val="1440"/>
              <a:buNone/>
            </a:pPr>
            <a:endParaRPr/>
          </a:p>
        </p:txBody>
      </p:sp>
      <p:sp>
        <p:nvSpPr>
          <p:cNvPr id="267" name="Google Shape;267;p3"/>
          <p:cNvSpPr/>
          <p:nvPr/>
        </p:nvSpPr>
        <p:spPr>
          <a:xfrm>
            <a:off x="11277600" y="0"/>
            <a:ext cx="914400" cy="6858000"/>
          </a:xfrm>
          <a:prstGeom prst="rect">
            <a:avLst/>
          </a:prstGeom>
          <a:solidFill>
            <a:srgbClr val="85A5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68" name="Google Shape;268;p3"/>
          <p:cNvPicPr preferRelativeResize="0"/>
          <p:nvPr/>
        </p:nvPicPr>
        <p:blipFill rotWithShape="1">
          <a:blip r:embed="rId5">
            <a:alphaModFix/>
          </a:blip>
          <a:srcRect l="9729" t="18045" r="8784" b="5490"/>
          <a:stretch/>
        </p:blipFill>
        <p:spPr>
          <a:xfrm>
            <a:off x="173200" y="704050"/>
            <a:ext cx="10948224" cy="5775850"/>
          </a:xfrm>
          <a:prstGeom prst="rect">
            <a:avLst/>
          </a:prstGeom>
          <a:noFill/>
          <a:ln>
            <a:noFill/>
          </a:ln>
        </p:spPr>
      </p:pic>
      <p:sp>
        <p:nvSpPr>
          <p:cNvPr id="269" name="Google Shape;269;p3"/>
          <p:cNvSpPr/>
          <p:nvPr/>
        </p:nvSpPr>
        <p:spPr>
          <a:xfrm>
            <a:off x="9133726" y="118735"/>
            <a:ext cx="2746467" cy="384700"/>
          </a:xfrm>
          <a:prstGeom prst="wedgeRoundRectCallout">
            <a:avLst>
              <a:gd name="adj1" fmla="val -20833"/>
              <a:gd name="adj2" fmla="val 62500"/>
              <a:gd name="adj3" fmla="val 0"/>
            </a:avLst>
          </a:prstGeom>
          <a:noFill/>
          <a:ln w="44450" cap="flat"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0" i="0" u="none" strike="noStrike" cap="none">
                <a:solidFill>
                  <a:schemeClr val="lt1"/>
                </a:solidFill>
                <a:latin typeface="Arial"/>
                <a:ea typeface="Arial"/>
                <a:cs typeface="Arial"/>
                <a:sym typeface="Arial"/>
              </a:rPr>
              <a:t>Vincentius Dennis Herell</a:t>
            </a:r>
            <a:endParaRPr sz="1800" b="0" i="0" u="none" strike="noStrike" cap="none">
              <a:solidFill>
                <a:schemeClr val="lt1"/>
              </a:solidFill>
              <a:latin typeface="Arial"/>
              <a:ea typeface="Arial"/>
              <a:cs typeface="Arial"/>
              <a:sym typeface="Arial"/>
            </a:endParaRPr>
          </a:p>
        </p:txBody>
      </p:sp>
      <p:pic>
        <p:nvPicPr>
          <p:cNvPr id="4" name="Audio 3">
            <a:hlinkClick r:id="" action="ppaction://media"/>
            <a:extLst>
              <a:ext uri="{FF2B5EF4-FFF2-40B4-BE49-F238E27FC236}">
                <a16:creationId xmlns:a16="http://schemas.microsoft.com/office/drawing/2014/main" id="{14361D56-D43F-4109-8DA6-578BB374BC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847"/>
    </mc:Choice>
    <mc:Fallback xmlns="">
      <p:transition spd="slow" advTm="8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
          <p:cNvSpPr/>
          <p:nvPr/>
        </p:nvSpPr>
        <p:spPr>
          <a:xfrm>
            <a:off x="0" y="1"/>
            <a:ext cx="1286934" cy="685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entury Schoolbook"/>
              <a:ea typeface="Century Schoolbook"/>
              <a:cs typeface="Century Schoolbook"/>
              <a:sym typeface="Century Schoolbook"/>
            </a:endParaRPr>
          </a:p>
        </p:txBody>
      </p:sp>
      <p:sp>
        <p:nvSpPr>
          <p:cNvPr id="275" name="Google Shape;275;p4"/>
          <p:cNvSpPr/>
          <p:nvPr/>
        </p:nvSpPr>
        <p:spPr>
          <a:xfrm>
            <a:off x="6129752" y="0"/>
            <a:ext cx="5165308" cy="6858000"/>
          </a:xfrm>
          <a:prstGeom prst="rect">
            <a:avLst/>
          </a:prstGeom>
          <a:solidFill>
            <a:srgbClr val="26262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entury Schoolbook"/>
              <a:ea typeface="Century Schoolbook"/>
              <a:cs typeface="Century Schoolbook"/>
              <a:sym typeface="Century Schoolbook"/>
            </a:endParaRPr>
          </a:p>
        </p:txBody>
      </p:sp>
      <p:sp>
        <p:nvSpPr>
          <p:cNvPr id="276" name="Google Shape;276;p4"/>
          <p:cNvSpPr txBox="1">
            <a:spLocks noGrp="1"/>
          </p:cNvSpPr>
          <p:nvPr>
            <p:ph type="title"/>
          </p:nvPr>
        </p:nvSpPr>
        <p:spPr>
          <a:xfrm>
            <a:off x="6485993" y="643465"/>
            <a:ext cx="4419074" cy="556027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Century Schoolbook"/>
              <a:buNone/>
            </a:pPr>
            <a:r>
              <a:rPr lang="en-US" dirty="0"/>
              <a:t>Recipe Length Distribution</a:t>
            </a:r>
            <a:endParaRPr dirty="0"/>
          </a:p>
        </p:txBody>
      </p:sp>
      <p:sp>
        <p:nvSpPr>
          <p:cNvPr id="277" name="Google Shape;277;p4"/>
          <p:cNvSpPr txBox="1">
            <a:spLocks noGrp="1"/>
          </p:cNvSpPr>
          <p:nvPr>
            <p:ph type="body" idx="1"/>
          </p:nvPr>
        </p:nvSpPr>
        <p:spPr>
          <a:xfrm>
            <a:off x="1732248" y="643465"/>
            <a:ext cx="4009730" cy="5528735"/>
          </a:xfrm>
          <a:prstGeom prst="rect">
            <a:avLst/>
          </a:prstGeom>
          <a:noFill/>
          <a:ln>
            <a:noFill/>
          </a:ln>
        </p:spPr>
        <p:txBody>
          <a:bodyPr spcFirstLastPara="1" wrap="square" lIns="91425" tIns="45700" rIns="91425" bIns="45700" anchor="ctr" anchorCtr="0">
            <a:normAutofit/>
          </a:bodyPr>
          <a:lstStyle/>
          <a:p>
            <a:pPr marL="182880" lvl="0" indent="-91440" algn="l" rtl="0">
              <a:lnSpc>
                <a:spcPct val="95000"/>
              </a:lnSpc>
              <a:spcBef>
                <a:spcPts val="0"/>
              </a:spcBef>
              <a:spcAft>
                <a:spcPts val="0"/>
              </a:spcAft>
              <a:buSzPts val="1440"/>
              <a:buNone/>
            </a:pPr>
            <a:endParaRPr/>
          </a:p>
        </p:txBody>
      </p:sp>
      <p:sp>
        <p:nvSpPr>
          <p:cNvPr id="278" name="Google Shape;278;p4"/>
          <p:cNvSpPr/>
          <p:nvPr/>
        </p:nvSpPr>
        <p:spPr>
          <a:xfrm>
            <a:off x="11292840" y="0"/>
            <a:ext cx="914400" cy="6858000"/>
          </a:xfrm>
          <a:prstGeom prst="rect">
            <a:avLst/>
          </a:prstGeom>
          <a:solidFill>
            <a:srgbClr val="85A5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79" name="Google Shape;279;p4"/>
          <p:cNvPicPr preferRelativeResize="0"/>
          <p:nvPr/>
        </p:nvPicPr>
        <p:blipFill rotWithShape="1">
          <a:blip r:embed="rId5">
            <a:alphaModFix/>
          </a:blip>
          <a:srcRect/>
          <a:stretch/>
        </p:blipFill>
        <p:spPr>
          <a:xfrm>
            <a:off x="1297625" y="-5400"/>
            <a:ext cx="4800600" cy="6858000"/>
          </a:xfrm>
          <a:prstGeom prst="rect">
            <a:avLst/>
          </a:prstGeom>
          <a:noFill/>
          <a:ln>
            <a:noFill/>
          </a:ln>
        </p:spPr>
      </p:pic>
      <p:sp>
        <p:nvSpPr>
          <p:cNvPr id="280" name="Google Shape;280;p4"/>
          <p:cNvSpPr/>
          <p:nvPr/>
        </p:nvSpPr>
        <p:spPr>
          <a:xfrm>
            <a:off x="9133726" y="118735"/>
            <a:ext cx="2746467" cy="384700"/>
          </a:xfrm>
          <a:prstGeom prst="wedgeRoundRectCallout">
            <a:avLst>
              <a:gd name="adj1" fmla="val -20833"/>
              <a:gd name="adj2" fmla="val 62500"/>
              <a:gd name="adj3" fmla="val 0"/>
            </a:avLst>
          </a:prstGeom>
          <a:noFill/>
          <a:ln w="44450" cap="flat"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0" i="0" u="none" strike="noStrike" cap="none" dirty="0" err="1">
                <a:solidFill>
                  <a:schemeClr val="lt1"/>
                </a:solidFill>
                <a:latin typeface="Arial"/>
                <a:ea typeface="Arial"/>
                <a:cs typeface="Arial"/>
                <a:sym typeface="Arial"/>
              </a:rPr>
              <a:t>Vincentius</a:t>
            </a:r>
            <a:r>
              <a:rPr lang="en-US" sz="1800" b="0" i="0" u="none" strike="noStrike" cap="none" dirty="0">
                <a:solidFill>
                  <a:schemeClr val="lt1"/>
                </a:solidFill>
                <a:latin typeface="Arial"/>
                <a:ea typeface="Arial"/>
                <a:cs typeface="Arial"/>
                <a:sym typeface="Arial"/>
              </a:rPr>
              <a:t> Dennis Herell</a:t>
            </a:r>
            <a:endParaRPr sz="1800" b="0" i="0" u="none" strike="noStrike" cap="none" dirty="0">
              <a:solidFill>
                <a:schemeClr val="lt1"/>
              </a:solidFill>
              <a:latin typeface="Arial"/>
              <a:ea typeface="Arial"/>
              <a:cs typeface="Arial"/>
              <a:sym typeface="Arial"/>
            </a:endParaRPr>
          </a:p>
        </p:txBody>
      </p:sp>
      <p:pic>
        <p:nvPicPr>
          <p:cNvPr id="4" name="Audio 3">
            <a:hlinkClick r:id="" action="ppaction://media"/>
            <a:extLst>
              <a:ext uri="{FF2B5EF4-FFF2-40B4-BE49-F238E27FC236}">
                <a16:creationId xmlns:a16="http://schemas.microsoft.com/office/drawing/2014/main" id="{3C188AA3-4ECC-4387-9928-12690357AC1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883"/>
    </mc:Choice>
    <mc:Fallback xmlns="">
      <p:transition spd="slow" advTm="5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g752844ebc0_0_35"/>
          <p:cNvSpPr txBox="1">
            <a:spLocks noGrp="1"/>
          </p:cNvSpPr>
          <p:nvPr>
            <p:ph type="body" idx="1"/>
          </p:nvPr>
        </p:nvSpPr>
        <p:spPr>
          <a:xfrm>
            <a:off x="1261872" y="1828800"/>
            <a:ext cx="8595300" cy="4351200"/>
          </a:xfrm>
          <a:prstGeom prst="rect">
            <a:avLst/>
          </a:prstGeom>
          <a:noFill/>
          <a:ln>
            <a:noFill/>
          </a:ln>
        </p:spPr>
        <p:txBody>
          <a:bodyPr spcFirstLastPara="1" wrap="square" lIns="91425" tIns="45700" rIns="91425" bIns="45700" anchor="t" anchorCtr="0">
            <a:noAutofit/>
          </a:bodyPr>
          <a:lstStyle/>
          <a:p>
            <a:pPr marL="0" lvl="0" indent="0" algn="l" rtl="0">
              <a:lnSpc>
                <a:spcPct val="95000"/>
              </a:lnSpc>
              <a:spcBef>
                <a:spcPts val="1400"/>
              </a:spcBef>
              <a:spcAft>
                <a:spcPts val="200"/>
              </a:spcAft>
              <a:buSzPts val="1440"/>
              <a:buNone/>
            </a:pPr>
            <a:endParaRPr/>
          </a:p>
        </p:txBody>
      </p:sp>
      <p:pic>
        <p:nvPicPr>
          <p:cNvPr id="287" name="Google Shape;287;g752844ebc0_0_35"/>
          <p:cNvPicPr preferRelativeResize="0"/>
          <p:nvPr/>
        </p:nvPicPr>
        <p:blipFill rotWithShape="1">
          <a:blip r:embed="rId5">
            <a:alphaModFix/>
          </a:blip>
          <a:srcRect/>
          <a:stretch/>
        </p:blipFill>
        <p:spPr>
          <a:xfrm>
            <a:off x="1044400" y="0"/>
            <a:ext cx="9144000" cy="6858000"/>
          </a:xfrm>
          <a:prstGeom prst="rect">
            <a:avLst/>
          </a:prstGeom>
          <a:noFill/>
          <a:ln>
            <a:noFill/>
          </a:ln>
        </p:spPr>
      </p:pic>
      <p:sp>
        <p:nvSpPr>
          <p:cNvPr id="288" name="Google Shape;288;g752844ebc0_0_35"/>
          <p:cNvSpPr/>
          <p:nvPr/>
        </p:nvSpPr>
        <p:spPr>
          <a:xfrm>
            <a:off x="9133726" y="118735"/>
            <a:ext cx="2746467" cy="384700"/>
          </a:xfrm>
          <a:prstGeom prst="wedgeRoundRectCallout">
            <a:avLst>
              <a:gd name="adj1" fmla="val -20833"/>
              <a:gd name="adj2" fmla="val 62500"/>
              <a:gd name="adj3" fmla="val 0"/>
            </a:avLst>
          </a:prstGeom>
          <a:noFill/>
          <a:ln w="44450" cap="flat"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800" b="0" i="0" u="none" strike="noStrike" cap="none">
                <a:solidFill>
                  <a:schemeClr val="lt1"/>
                </a:solidFill>
                <a:latin typeface="Arial"/>
                <a:ea typeface="Arial"/>
                <a:cs typeface="Arial"/>
                <a:sym typeface="Arial"/>
              </a:rPr>
              <a:t>Vincentius Dennis Herell</a:t>
            </a:r>
            <a:endParaRPr sz="1800" b="0" i="0" u="none" strike="noStrike" cap="none">
              <a:solidFill>
                <a:schemeClr val="lt1"/>
              </a:solidFill>
              <a:latin typeface="Arial"/>
              <a:ea typeface="Arial"/>
              <a:cs typeface="Arial"/>
              <a:sym typeface="Arial"/>
            </a:endParaRPr>
          </a:p>
        </p:txBody>
      </p:sp>
      <p:pic>
        <p:nvPicPr>
          <p:cNvPr id="4" name="Audio 3">
            <a:hlinkClick r:id="" action="ppaction://media"/>
            <a:extLst>
              <a:ext uri="{FF2B5EF4-FFF2-40B4-BE49-F238E27FC236}">
                <a16:creationId xmlns:a16="http://schemas.microsoft.com/office/drawing/2014/main" id="{E099F0C2-4B5D-4C41-97BE-6EC28080480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740"/>
    </mc:Choice>
    <mc:Fallback xmlns="">
      <p:transition spd="slow" advTm="107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5.7"/>
</p:tagLst>
</file>

<file path=ppt/theme/theme1.xml><?xml version="1.0" encoding="utf-8"?>
<a:theme xmlns:a="http://schemas.openxmlformats.org/drawingml/2006/main" name="风景">
  <a:themeElements>
    <a:clrScheme name="蓝绿色">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风景">
  <a:themeElements>
    <a:clrScheme name="蓝绿色">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风景">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风景">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风景">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4.xml><?xml version="1.0" encoding="utf-8"?>
<a:theme xmlns:a="http://schemas.openxmlformats.org/drawingml/2006/main" name="2_风景">
  <a:themeElements>
    <a:clrScheme name="蓝绿色">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3_风景">
  <a:themeElements>
    <a:clrScheme name="蓝绿色">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4_风景">
  <a:themeElements>
    <a:clrScheme name="蓝绿色">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1370</TotalTime>
  <Words>2580</Words>
  <Application>Microsoft Office PowerPoint</Application>
  <PresentationFormat>宽屏</PresentationFormat>
  <Paragraphs>237</Paragraphs>
  <Slides>37</Slides>
  <Notes>37</Notes>
  <HiddenSlides>0</HiddenSlides>
  <MMClips>37</MMClips>
  <ScaleCrop>false</ScaleCrop>
  <HeadingPairs>
    <vt:vector size="6" baseType="variant">
      <vt:variant>
        <vt:lpstr>已用的字体</vt:lpstr>
      </vt:variant>
      <vt:variant>
        <vt:i4>5</vt:i4>
      </vt:variant>
      <vt:variant>
        <vt:lpstr>主题</vt:lpstr>
      </vt:variant>
      <vt:variant>
        <vt:i4>6</vt:i4>
      </vt:variant>
      <vt:variant>
        <vt:lpstr>幻灯片标题</vt:lpstr>
      </vt:variant>
      <vt:variant>
        <vt:i4>37</vt:i4>
      </vt:variant>
    </vt:vector>
  </HeadingPairs>
  <TitlesOfParts>
    <vt:vector size="48" baseType="lpstr">
      <vt:lpstr>Century Schoolbook</vt:lpstr>
      <vt:lpstr>Noto Sans Symbols</vt:lpstr>
      <vt:lpstr>Arial</vt:lpstr>
      <vt:lpstr>Wingdings 2</vt:lpstr>
      <vt:lpstr>Wingdings</vt:lpstr>
      <vt:lpstr>风景</vt:lpstr>
      <vt:lpstr>风景</vt:lpstr>
      <vt:lpstr>1_风景</vt:lpstr>
      <vt:lpstr>2_风景</vt:lpstr>
      <vt:lpstr>3_风景</vt:lpstr>
      <vt:lpstr>4_风景</vt:lpstr>
      <vt:lpstr>What Food Can Tell Us</vt:lpstr>
      <vt:lpstr>PowerPoint 演示文稿</vt:lpstr>
      <vt:lpstr>Project allocation                          </vt:lpstr>
      <vt:lpstr>         Our objectives and the type of ML used to solve it </vt:lpstr>
      <vt:lpstr>Basic exploration and data visualization</vt:lpstr>
      <vt:lpstr>Reading the file</vt:lpstr>
      <vt:lpstr>PowerPoint 演示文稿</vt:lpstr>
      <vt:lpstr>Recipe Length Distribution</vt:lpstr>
      <vt:lpstr>PowerPoint 演示文稿</vt:lpstr>
      <vt:lpstr>PowerPoint 演示文稿</vt:lpstr>
      <vt:lpstr>Objective 1: clustering</vt:lpstr>
      <vt:lpstr>a. Data preparation—3 steps</vt:lpstr>
      <vt:lpstr>PowerPoint 演示文稿</vt:lpstr>
      <vt:lpstr>b. Techniques used in solving the problem</vt:lpstr>
      <vt:lpstr>PowerPoint 演示文稿</vt:lpstr>
      <vt:lpstr>PowerPoint 演示文稿</vt:lpstr>
      <vt:lpstr>PowerPoint 演示文稿</vt:lpstr>
      <vt:lpstr>c. Outcomes and conclusion of objective 1</vt:lpstr>
      <vt:lpstr>d. Tools and techniques beyond the course</vt:lpstr>
      <vt:lpstr>Objective 2: classification</vt:lpstr>
      <vt:lpstr>Term Frequency - Inverse Document Frequency</vt:lpstr>
      <vt:lpstr>Machine Learning Model</vt:lpstr>
      <vt:lpstr>Classification Models</vt:lpstr>
      <vt:lpstr>Decision Tree Classifier</vt:lpstr>
      <vt:lpstr>Random Forest Classifier</vt:lpstr>
      <vt:lpstr>Linear SVC</vt:lpstr>
      <vt:lpstr>Logistic Regression</vt:lpstr>
      <vt:lpstr>Multinomial Naïve Bayes</vt:lpstr>
      <vt:lpstr>Voting Classifier</vt:lpstr>
      <vt:lpstr>Decision Tree</vt:lpstr>
      <vt:lpstr>Random Forest</vt:lpstr>
      <vt:lpstr> Linear SVC</vt:lpstr>
      <vt:lpstr> Logistic Regression</vt:lpstr>
      <vt:lpstr>Multinomial Naive Bayes</vt:lpstr>
      <vt:lpstr>Voting Classifier</vt:lpstr>
      <vt:lpstr>Conclusion</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Food Can Tell Us</dc:title>
  <dc:creator>晗 张</dc:creator>
  <cp:lastModifiedBy>晗 张</cp:lastModifiedBy>
  <cp:revision>54</cp:revision>
  <dcterms:created xsi:type="dcterms:W3CDTF">2020-04-27T13:10:57Z</dcterms:created>
  <dcterms:modified xsi:type="dcterms:W3CDTF">2020-04-30T13:51:52Z</dcterms:modified>
</cp:coreProperties>
</file>